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40B16-03D8-47FB-AFC6-1D693CA1E43C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E6D318-5BC5-442D-8C88-A91FE50894CD}">
      <dgm:prSet phldrT="[文字]" custT="1"/>
      <dgm:spPr/>
      <dgm:t>
        <a:bodyPr/>
        <a:lstStyle/>
        <a:p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G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AEB72E8-059E-40AA-9FC4-A3A0340F66E8}" type="parTrans" cxnId="{63BBB3FB-98C4-439A-BEAF-4C09B4CD7F3A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D1F9D30-B21F-417D-94A6-E858E6D19D29}" type="sibTrans" cxnId="{63BBB3FB-98C4-439A-BEAF-4C09B4CD7F3A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41B9174-CEFF-465B-825D-969A05DDAAD1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全國、學校、專業的標準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13C3B47-500A-4C6E-896B-64B9871FCDAE}" type="parTrans" cxnId="{76BFC1DD-B8E7-4501-9D06-55ED90009F02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2991C51-8C65-4C2B-A530-C7F6E7DC6FC4}" type="sibTrans" cxnId="{76BFC1DD-B8E7-4501-9D06-55ED90009F02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284C53B-6694-4355-BC05-EAC36A825760}">
      <dgm:prSet phldrT="[文字]" custT="1"/>
      <dgm:spPr/>
      <dgm:t>
        <a:bodyPr/>
        <a:lstStyle/>
        <a:p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U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DF8967C-DF90-4C43-BDA7-CBDF1EFF34F8}" type="parTrans" cxnId="{8D09379D-B67C-43E6-976F-1B6FF53A7FEC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57AA0D0-25F0-46E4-8A65-75ABEDC2D46A}" type="sibTrans" cxnId="{8D09379D-B67C-43E6-976F-1B6FF53A7FEC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60FD756-6B62-40E1-92A1-355EC1F6F86A}">
      <dgm:prSet phldrT="[文字]"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以完整句陳述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1AE3E64-8273-4D85-9600-547DFE000E94}" type="parTrans" cxnId="{D4DC999D-E016-43BD-8925-37B79500211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8097706-B6F3-454D-B42E-420893D925E4}" type="sibTrans" cxnId="{D4DC999D-E016-43BD-8925-37B79500211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DA36968-E80F-4AE0-8ED6-F3799686420D}">
      <dgm:prSet phldrT="[文字]"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理解事項具體指出我們要學生理解的大概念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C1699AC-8FE5-4A00-9D65-2868CCB8C430}" type="parTrans" cxnId="{31771280-38A0-4EEE-9C53-9FD749B57EC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1B230AF-FDC6-409E-895B-82083DFC0109}" type="sibTrans" cxnId="{31771280-38A0-4EEE-9C53-9FD749B57EC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63F1F36-0160-48E1-94A8-56FE71958239}">
      <dgm:prSet phldrT="[文字]" custT="1"/>
      <dgm:spPr/>
      <dgm:t>
        <a:bodyPr/>
        <a:lstStyle/>
        <a:p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Q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BB66DEB-0EA1-41F4-B2A8-9FC1DC895892}" type="parTrans" cxnId="{3AFEDBAD-6454-4E31-BC8A-9266AE7AF5AC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FEF0A3F-3EE5-4EAB-9146-1395F6BCAFDA}" type="sibTrans" cxnId="{3AFEDBAD-6454-4E31-BC8A-9266AE7AF5AC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DAFB2C0-9221-4879-9ABE-D0AB7F51EC5F}">
      <dgm:prSet phldrT="[文字]"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開放式、激發思考的問題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80FF623-4252-4846-9518-BB97C75A2E3D}" type="parTrans" cxnId="{7F76D2E3-F8B5-47D8-98D8-98067046586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771A93F-0D9E-4C8C-94A0-B35CAC8EF260}" type="sibTrans" cxnId="{7F76D2E3-F8B5-47D8-98D8-98067046586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F5B6788-139F-4EB2-8A02-A1B50360751A}">
      <dgm:prSet phldrT="[文字]"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引導 學生探究、發現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E8871CA-5F55-45DF-978A-A37F5B4699C0}" type="parTrans" cxnId="{F58EEF15-1EA5-4AF9-B02B-EFEC6EE8CC1A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487B3CA-F314-480A-B2B7-8D807C21E838}" type="sibTrans" cxnId="{F58EEF15-1EA5-4AF9-B02B-EFEC6EE8CC1A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688DD1E-BED4-49D8-81AF-BBE5D9B9EAA9}">
      <dgm:prSet phldrT="[文字]" custT="1"/>
      <dgm:spPr/>
      <dgm:t>
        <a:bodyPr/>
        <a:lstStyle/>
        <a:p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K S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F511572-22E3-40B3-9764-1C0AD478A0E9}" type="parTrans" cxnId="{4D044F89-06FE-410D-9500-8FBE339B2AD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4F0FB53-3F23-4706-9CD1-6FAADC7765CD}" type="sibTrans" cxnId="{4D044F89-06FE-410D-9500-8FBE339B2AD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89F1609-4EF8-4829-BC6A-CCBBD77679CB}">
      <dgm:prSet phldrT="[文字]"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科目目標或課程目標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BFC9BDA-9703-41BF-8D0D-6369CA7088FD}" type="parTrans" cxnId="{60EAEB6E-5A23-45ED-9ED9-1A146F3DD76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243ECA1-970E-431A-A4E8-D216367ED51F}" type="sibTrans" cxnId="{60EAEB6E-5A23-45ED-9ED9-1A146F3DD769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1FE3F1A-C962-49CC-9A5D-85BAA54B7C8E}">
      <dgm:prSet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學生能瞭解且能表現的個別目標</a:t>
          </a:r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,ex </a:t>
          </a:r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關鍵術語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EDDE70D-406E-401A-934F-47E1581B564E}" type="parTrans" cxnId="{62DAA7E8-DF3F-43A6-965B-DF029EE7445D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97EBC08-9E58-46A4-962F-B56032F20075}" type="sibTrans" cxnId="{62DAA7E8-DF3F-43A6-965B-DF029EE7445D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2AF643D-6853-4346-9FF9-5DAE25B60336}">
      <dgm:prSet custT="1"/>
      <dgm:spPr/>
      <dgm:t>
        <a:bodyPr/>
        <a:lstStyle/>
        <a:p>
          <a:r>
            <a:rPr lang="zh-TW" altLang="en-US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要對應</a:t>
          </a:r>
          <a:r>
            <a:rPr lang="en-US" altLang="zh-TW" sz="24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G&amp;U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6F75CE0-4A8B-4400-BFDE-FDC57CA87BCA}" type="parTrans" cxnId="{2127F835-127B-472A-909A-99DF6EB85FD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320E237-27FE-4239-89A2-A96392194A83}" type="sibTrans" cxnId="{2127F835-127B-472A-909A-99DF6EB85FD3}">
      <dgm:prSet/>
      <dgm:spPr/>
      <dgm:t>
        <a:bodyPr/>
        <a:lstStyle/>
        <a:p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A41942D-8C70-4338-B4E7-746C803DF6D5}" type="pres">
      <dgm:prSet presAssocID="{FAB40B16-03D8-47FB-AFC6-1D693CA1E43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41A6C92-3E72-4D50-B01A-6467B291094F}" type="pres">
      <dgm:prSet presAssocID="{6CE6D318-5BC5-442D-8C88-A91FE50894CD}" presName="composite" presStyleCnt="0"/>
      <dgm:spPr/>
      <dgm:t>
        <a:bodyPr/>
        <a:lstStyle/>
        <a:p>
          <a:endParaRPr lang="zh-TW" altLang="en-US"/>
        </a:p>
      </dgm:t>
    </dgm:pt>
    <dgm:pt modelId="{1A4CF8A0-540A-45B0-A080-A510D3D1FF2A}" type="pres">
      <dgm:prSet presAssocID="{6CE6D318-5BC5-442D-8C88-A91FE50894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F3DC09-840E-4D9A-94FC-978198AB5C09}" type="pres">
      <dgm:prSet presAssocID="{6CE6D318-5BC5-442D-8C88-A91FE50894C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4B21C3-3398-4C2E-9668-8782D317BD3E}" type="pres">
      <dgm:prSet presAssocID="{0D1F9D30-B21F-417D-94A6-E858E6D19D29}" presName="sp" presStyleCnt="0"/>
      <dgm:spPr/>
      <dgm:t>
        <a:bodyPr/>
        <a:lstStyle/>
        <a:p>
          <a:endParaRPr lang="zh-TW" altLang="en-US"/>
        </a:p>
      </dgm:t>
    </dgm:pt>
    <dgm:pt modelId="{5041171D-DD83-465A-A25A-7F082DC57BD5}" type="pres">
      <dgm:prSet presAssocID="{6284C53B-6694-4355-BC05-EAC36A825760}" presName="composite" presStyleCnt="0"/>
      <dgm:spPr/>
      <dgm:t>
        <a:bodyPr/>
        <a:lstStyle/>
        <a:p>
          <a:endParaRPr lang="zh-TW" altLang="en-US"/>
        </a:p>
      </dgm:t>
    </dgm:pt>
    <dgm:pt modelId="{ACCE9A5F-8A0B-40A0-AC99-62C84A431C32}" type="pres">
      <dgm:prSet presAssocID="{6284C53B-6694-4355-BC05-EAC36A82576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C52E00-A6FB-4DE1-BDB3-ED63633EBFFD}" type="pres">
      <dgm:prSet presAssocID="{6284C53B-6694-4355-BC05-EAC36A82576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7C3DC3-F2DC-4072-8312-D63288C6B708}" type="pres">
      <dgm:prSet presAssocID="{A57AA0D0-25F0-46E4-8A65-75ABEDC2D46A}" presName="sp" presStyleCnt="0"/>
      <dgm:spPr/>
      <dgm:t>
        <a:bodyPr/>
        <a:lstStyle/>
        <a:p>
          <a:endParaRPr lang="zh-TW" altLang="en-US"/>
        </a:p>
      </dgm:t>
    </dgm:pt>
    <dgm:pt modelId="{224D9833-1088-494A-AFF0-F3E24A206122}" type="pres">
      <dgm:prSet presAssocID="{B63F1F36-0160-48E1-94A8-56FE71958239}" presName="composite" presStyleCnt="0"/>
      <dgm:spPr/>
      <dgm:t>
        <a:bodyPr/>
        <a:lstStyle/>
        <a:p>
          <a:endParaRPr lang="zh-TW" altLang="en-US"/>
        </a:p>
      </dgm:t>
    </dgm:pt>
    <dgm:pt modelId="{F6D59EBD-80CC-421E-9853-B7ACD2369C55}" type="pres">
      <dgm:prSet presAssocID="{B63F1F36-0160-48E1-94A8-56FE7195823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50E906-A3C2-4FF0-BDAE-E5FFDAFC30AF}" type="pres">
      <dgm:prSet presAssocID="{B63F1F36-0160-48E1-94A8-56FE7195823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B12700-B049-42CC-A7AF-441610DC0068}" type="pres">
      <dgm:prSet presAssocID="{1FEF0A3F-3EE5-4EAB-9146-1395F6BCAFDA}" presName="sp" presStyleCnt="0"/>
      <dgm:spPr/>
      <dgm:t>
        <a:bodyPr/>
        <a:lstStyle/>
        <a:p>
          <a:endParaRPr lang="zh-TW" altLang="en-US"/>
        </a:p>
      </dgm:t>
    </dgm:pt>
    <dgm:pt modelId="{38951565-60C3-480A-BAC9-F1911D7EB1BA}" type="pres">
      <dgm:prSet presAssocID="{8688DD1E-BED4-49D8-81AF-BBE5D9B9EAA9}" presName="composite" presStyleCnt="0"/>
      <dgm:spPr/>
      <dgm:t>
        <a:bodyPr/>
        <a:lstStyle/>
        <a:p>
          <a:endParaRPr lang="zh-TW" altLang="en-US"/>
        </a:p>
      </dgm:t>
    </dgm:pt>
    <dgm:pt modelId="{BF16C501-24D0-4F90-8871-1869D9971DA1}" type="pres">
      <dgm:prSet presAssocID="{8688DD1E-BED4-49D8-81AF-BBE5D9B9EAA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918B81-1535-45D4-8F6A-D2D692E68E56}" type="pres">
      <dgm:prSet presAssocID="{8688DD1E-BED4-49D8-81AF-BBE5D9B9EAA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58EEF15-1EA5-4AF9-B02B-EFEC6EE8CC1A}" srcId="{B63F1F36-0160-48E1-94A8-56FE71958239}" destId="{BF5B6788-139F-4EB2-8A02-A1B50360751A}" srcOrd="1" destOrd="0" parTransId="{DE8871CA-5F55-45DF-978A-A37F5B4699C0}" sibTransId="{E487B3CA-F314-480A-B2B7-8D807C21E838}"/>
    <dgm:cxn modelId="{39052D0C-21BE-4949-B270-A5D4455F4720}" type="presOf" srcId="{BF5B6788-139F-4EB2-8A02-A1B50360751A}" destId="{9E50E906-A3C2-4FF0-BDAE-E5FFDAFC30AF}" srcOrd="0" destOrd="1" presId="urn:microsoft.com/office/officeart/2005/8/layout/chevron2"/>
    <dgm:cxn modelId="{BCE9CC50-3B7D-4799-B71F-B5B81F0D3501}" type="presOf" srcId="{6CE6D318-5BC5-442D-8C88-A91FE50894CD}" destId="{1A4CF8A0-540A-45B0-A080-A510D3D1FF2A}" srcOrd="0" destOrd="0" presId="urn:microsoft.com/office/officeart/2005/8/layout/chevron2"/>
    <dgm:cxn modelId="{D2713C12-A467-4867-978A-C38FBEB82E84}" type="presOf" srcId="{B63F1F36-0160-48E1-94A8-56FE71958239}" destId="{F6D59EBD-80CC-421E-9853-B7ACD2369C55}" srcOrd="0" destOrd="0" presId="urn:microsoft.com/office/officeart/2005/8/layout/chevron2"/>
    <dgm:cxn modelId="{31771280-38A0-4EEE-9C53-9FD749B57EC3}" srcId="{6284C53B-6694-4355-BC05-EAC36A825760}" destId="{CDA36968-E80F-4AE0-8ED6-F3799686420D}" srcOrd="1" destOrd="0" parTransId="{7C1699AC-8FE5-4A00-9D65-2868CCB8C430}" sibTransId="{31B230AF-FDC6-409E-895B-82083DFC0109}"/>
    <dgm:cxn modelId="{2127F835-127B-472A-909A-99DF6EB85FD3}" srcId="{8688DD1E-BED4-49D8-81AF-BBE5D9B9EAA9}" destId="{02AF643D-6853-4346-9FF9-5DAE25B60336}" srcOrd="1" destOrd="0" parTransId="{96F75CE0-4A8B-4400-BFDE-FDC57CA87BCA}" sibTransId="{F320E237-27FE-4239-89A2-A96392194A83}"/>
    <dgm:cxn modelId="{6EE58A4E-A5B9-4196-86A3-F2623CDA1B1B}" type="presOf" srcId="{660FD756-6B62-40E1-92A1-355EC1F6F86A}" destId="{CCC52E00-A6FB-4DE1-BDB3-ED63633EBFFD}" srcOrd="0" destOrd="0" presId="urn:microsoft.com/office/officeart/2005/8/layout/chevron2"/>
    <dgm:cxn modelId="{24D5040D-3F00-42E5-83B4-8B0D5847129C}" type="presOf" srcId="{8688DD1E-BED4-49D8-81AF-BBE5D9B9EAA9}" destId="{BF16C501-24D0-4F90-8871-1869D9971DA1}" srcOrd="0" destOrd="0" presId="urn:microsoft.com/office/officeart/2005/8/layout/chevron2"/>
    <dgm:cxn modelId="{C67BF45A-633E-4712-A9B1-8ED47AA4E125}" type="presOf" srcId="{041B9174-CEFF-465B-825D-969A05DDAAD1}" destId="{2DF3DC09-840E-4D9A-94FC-978198AB5C09}" srcOrd="0" destOrd="0" presId="urn:microsoft.com/office/officeart/2005/8/layout/chevron2"/>
    <dgm:cxn modelId="{48CB776B-7517-497F-B572-99DC81CEE7EC}" type="presOf" srcId="{02AF643D-6853-4346-9FF9-5DAE25B60336}" destId="{7B918B81-1535-45D4-8F6A-D2D692E68E56}" srcOrd="0" destOrd="1" presId="urn:microsoft.com/office/officeart/2005/8/layout/chevron2"/>
    <dgm:cxn modelId="{AB1098FD-BE48-4FD1-8FFD-76A5747FAAB5}" type="presOf" srcId="{E89F1609-4EF8-4829-BC6A-CCBBD77679CB}" destId="{2DF3DC09-840E-4D9A-94FC-978198AB5C09}" srcOrd="0" destOrd="1" presId="urn:microsoft.com/office/officeart/2005/8/layout/chevron2"/>
    <dgm:cxn modelId="{63BBB3FB-98C4-439A-BEAF-4C09B4CD7F3A}" srcId="{FAB40B16-03D8-47FB-AFC6-1D693CA1E43C}" destId="{6CE6D318-5BC5-442D-8C88-A91FE50894CD}" srcOrd="0" destOrd="0" parTransId="{0AEB72E8-059E-40AA-9FC4-A3A0340F66E8}" sibTransId="{0D1F9D30-B21F-417D-94A6-E858E6D19D29}"/>
    <dgm:cxn modelId="{60EAEB6E-5A23-45ED-9ED9-1A146F3DD769}" srcId="{6CE6D318-5BC5-442D-8C88-A91FE50894CD}" destId="{E89F1609-4EF8-4829-BC6A-CCBBD77679CB}" srcOrd="1" destOrd="0" parTransId="{2BFC9BDA-9703-41BF-8D0D-6369CA7088FD}" sibTransId="{B243ECA1-970E-431A-A4E8-D216367ED51F}"/>
    <dgm:cxn modelId="{4D044F89-06FE-410D-9500-8FBE339B2AD9}" srcId="{FAB40B16-03D8-47FB-AFC6-1D693CA1E43C}" destId="{8688DD1E-BED4-49D8-81AF-BBE5D9B9EAA9}" srcOrd="3" destOrd="0" parTransId="{EF511572-22E3-40B3-9764-1C0AD478A0E9}" sibTransId="{64F0FB53-3F23-4706-9CD1-6FAADC7765CD}"/>
    <dgm:cxn modelId="{D4DC999D-E016-43BD-8925-37B795002119}" srcId="{6284C53B-6694-4355-BC05-EAC36A825760}" destId="{660FD756-6B62-40E1-92A1-355EC1F6F86A}" srcOrd="0" destOrd="0" parTransId="{91AE3E64-8273-4D85-9600-547DFE000E94}" sibTransId="{E8097706-B6F3-454D-B42E-420893D925E4}"/>
    <dgm:cxn modelId="{C075E937-49B3-432B-9EB8-664F7C6AD55D}" type="presOf" srcId="{6284C53B-6694-4355-BC05-EAC36A825760}" destId="{ACCE9A5F-8A0B-40A0-AC99-62C84A431C32}" srcOrd="0" destOrd="0" presId="urn:microsoft.com/office/officeart/2005/8/layout/chevron2"/>
    <dgm:cxn modelId="{0937507C-02E6-42FF-9722-61409FD764CD}" type="presOf" srcId="{FAB40B16-03D8-47FB-AFC6-1D693CA1E43C}" destId="{AA41942D-8C70-4338-B4E7-746C803DF6D5}" srcOrd="0" destOrd="0" presId="urn:microsoft.com/office/officeart/2005/8/layout/chevron2"/>
    <dgm:cxn modelId="{62DAA7E8-DF3F-43A6-965B-DF029EE7445D}" srcId="{8688DD1E-BED4-49D8-81AF-BBE5D9B9EAA9}" destId="{81FE3F1A-C962-49CC-9A5D-85BAA54B7C8E}" srcOrd="0" destOrd="0" parTransId="{1EDDE70D-406E-401A-934F-47E1581B564E}" sibTransId="{197EBC08-9E58-46A4-962F-B56032F20075}"/>
    <dgm:cxn modelId="{3AFEDBAD-6454-4E31-BC8A-9266AE7AF5AC}" srcId="{FAB40B16-03D8-47FB-AFC6-1D693CA1E43C}" destId="{B63F1F36-0160-48E1-94A8-56FE71958239}" srcOrd="2" destOrd="0" parTransId="{6BB66DEB-0EA1-41F4-B2A8-9FC1DC895892}" sibTransId="{1FEF0A3F-3EE5-4EAB-9146-1395F6BCAFDA}"/>
    <dgm:cxn modelId="{8D09379D-B67C-43E6-976F-1B6FF53A7FEC}" srcId="{FAB40B16-03D8-47FB-AFC6-1D693CA1E43C}" destId="{6284C53B-6694-4355-BC05-EAC36A825760}" srcOrd="1" destOrd="0" parTransId="{BDF8967C-DF90-4C43-BDA7-CBDF1EFF34F8}" sibTransId="{A57AA0D0-25F0-46E4-8A65-75ABEDC2D46A}"/>
    <dgm:cxn modelId="{0E179256-2197-4FB9-8A7C-68B9891AE66E}" type="presOf" srcId="{81FE3F1A-C962-49CC-9A5D-85BAA54B7C8E}" destId="{7B918B81-1535-45D4-8F6A-D2D692E68E56}" srcOrd="0" destOrd="0" presId="urn:microsoft.com/office/officeart/2005/8/layout/chevron2"/>
    <dgm:cxn modelId="{C43BC1A2-C91D-4EBB-A89F-D2C8F4938A43}" type="presOf" srcId="{ADAFB2C0-9221-4879-9ABE-D0AB7F51EC5F}" destId="{9E50E906-A3C2-4FF0-BDAE-E5FFDAFC30AF}" srcOrd="0" destOrd="0" presId="urn:microsoft.com/office/officeart/2005/8/layout/chevron2"/>
    <dgm:cxn modelId="{7F76D2E3-F8B5-47D8-98D8-980670465863}" srcId="{B63F1F36-0160-48E1-94A8-56FE71958239}" destId="{ADAFB2C0-9221-4879-9ABE-D0AB7F51EC5F}" srcOrd="0" destOrd="0" parTransId="{D80FF623-4252-4846-9518-BB97C75A2E3D}" sibTransId="{6771A93F-0D9E-4C8C-94A0-B35CAC8EF260}"/>
    <dgm:cxn modelId="{03F107E6-DA63-473A-B71F-46EC958AE0D6}" type="presOf" srcId="{CDA36968-E80F-4AE0-8ED6-F3799686420D}" destId="{CCC52E00-A6FB-4DE1-BDB3-ED63633EBFFD}" srcOrd="0" destOrd="1" presId="urn:microsoft.com/office/officeart/2005/8/layout/chevron2"/>
    <dgm:cxn modelId="{76BFC1DD-B8E7-4501-9D06-55ED90009F02}" srcId="{6CE6D318-5BC5-442D-8C88-A91FE50894CD}" destId="{041B9174-CEFF-465B-825D-969A05DDAAD1}" srcOrd="0" destOrd="0" parTransId="{F13C3B47-500A-4C6E-896B-64B9871FCDAE}" sibTransId="{12991C51-8C65-4C2B-A530-C7F6E7DC6FC4}"/>
    <dgm:cxn modelId="{1F5E9B7A-933A-40E0-BBEB-6E1A37FF02B1}" type="presParOf" srcId="{AA41942D-8C70-4338-B4E7-746C803DF6D5}" destId="{241A6C92-3E72-4D50-B01A-6467B291094F}" srcOrd="0" destOrd="0" presId="urn:microsoft.com/office/officeart/2005/8/layout/chevron2"/>
    <dgm:cxn modelId="{684B571D-D79E-4601-8375-67EE0B211078}" type="presParOf" srcId="{241A6C92-3E72-4D50-B01A-6467B291094F}" destId="{1A4CF8A0-540A-45B0-A080-A510D3D1FF2A}" srcOrd="0" destOrd="0" presId="urn:microsoft.com/office/officeart/2005/8/layout/chevron2"/>
    <dgm:cxn modelId="{D1C28E8C-1EA6-4188-9861-14841D8D5050}" type="presParOf" srcId="{241A6C92-3E72-4D50-B01A-6467B291094F}" destId="{2DF3DC09-840E-4D9A-94FC-978198AB5C09}" srcOrd="1" destOrd="0" presId="urn:microsoft.com/office/officeart/2005/8/layout/chevron2"/>
    <dgm:cxn modelId="{2295AA6B-4B05-434D-943C-4A80BAF25F8E}" type="presParOf" srcId="{AA41942D-8C70-4338-B4E7-746C803DF6D5}" destId="{6B4B21C3-3398-4C2E-9668-8782D317BD3E}" srcOrd="1" destOrd="0" presId="urn:microsoft.com/office/officeart/2005/8/layout/chevron2"/>
    <dgm:cxn modelId="{7BEAC1EC-A328-497F-A12B-20FEA4A997D9}" type="presParOf" srcId="{AA41942D-8C70-4338-B4E7-746C803DF6D5}" destId="{5041171D-DD83-465A-A25A-7F082DC57BD5}" srcOrd="2" destOrd="0" presId="urn:microsoft.com/office/officeart/2005/8/layout/chevron2"/>
    <dgm:cxn modelId="{39A47386-D478-4A52-82B6-BFDB4EDE4967}" type="presParOf" srcId="{5041171D-DD83-465A-A25A-7F082DC57BD5}" destId="{ACCE9A5F-8A0B-40A0-AC99-62C84A431C32}" srcOrd="0" destOrd="0" presId="urn:microsoft.com/office/officeart/2005/8/layout/chevron2"/>
    <dgm:cxn modelId="{5ECF13B0-030A-474F-A5F5-466C0DC9A325}" type="presParOf" srcId="{5041171D-DD83-465A-A25A-7F082DC57BD5}" destId="{CCC52E00-A6FB-4DE1-BDB3-ED63633EBFFD}" srcOrd="1" destOrd="0" presId="urn:microsoft.com/office/officeart/2005/8/layout/chevron2"/>
    <dgm:cxn modelId="{2197A5C5-F589-4C21-B201-FB1E50A74D16}" type="presParOf" srcId="{AA41942D-8C70-4338-B4E7-746C803DF6D5}" destId="{A77C3DC3-F2DC-4072-8312-D63288C6B708}" srcOrd="3" destOrd="0" presId="urn:microsoft.com/office/officeart/2005/8/layout/chevron2"/>
    <dgm:cxn modelId="{F662E0E8-E45C-4847-BCF0-07826D621485}" type="presParOf" srcId="{AA41942D-8C70-4338-B4E7-746C803DF6D5}" destId="{224D9833-1088-494A-AFF0-F3E24A206122}" srcOrd="4" destOrd="0" presId="urn:microsoft.com/office/officeart/2005/8/layout/chevron2"/>
    <dgm:cxn modelId="{CC1FB3D4-B0B5-4445-B6BF-B789A3D0092A}" type="presParOf" srcId="{224D9833-1088-494A-AFF0-F3E24A206122}" destId="{F6D59EBD-80CC-421E-9853-B7ACD2369C55}" srcOrd="0" destOrd="0" presId="urn:microsoft.com/office/officeart/2005/8/layout/chevron2"/>
    <dgm:cxn modelId="{BADF58D1-5E39-4BEB-AA59-1FB44A403F4A}" type="presParOf" srcId="{224D9833-1088-494A-AFF0-F3E24A206122}" destId="{9E50E906-A3C2-4FF0-BDAE-E5FFDAFC30AF}" srcOrd="1" destOrd="0" presId="urn:microsoft.com/office/officeart/2005/8/layout/chevron2"/>
    <dgm:cxn modelId="{04934072-1CDD-4D29-8D68-E5556FE497EF}" type="presParOf" srcId="{AA41942D-8C70-4338-B4E7-746C803DF6D5}" destId="{83B12700-B049-42CC-A7AF-441610DC0068}" srcOrd="5" destOrd="0" presId="urn:microsoft.com/office/officeart/2005/8/layout/chevron2"/>
    <dgm:cxn modelId="{3B6E5FE5-3C8E-40AA-929D-8DC0F948EAA6}" type="presParOf" srcId="{AA41942D-8C70-4338-B4E7-746C803DF6D5}" destId="{38951565-60C3-480A-BAC9-F1911D7EB1BA}" srcOrd="6" destOrd="0" presId="urn:microsoft.com/office/officeart/2005/8/layout/chevron2"/>
    <dgm:cxn modelId="{F976F51F-C173-4EF1-BBF8-A158A0406453}" type="presParOf" srcId="{38951565-60C3-480A-BAC9-F1911D7EB1BA}" destId="{BF16C501-24D0-4F90-8871-1869D9971DA1}" srcOrd="0" destOrd="0" presId="urn:microsoft.com/office/officeart/2005/8/layout/chevron2"/>
    <dgm:cxn modelId="{4F5B44FC-0F0D-4A70-83F3-29861932EB77}" type="presParOf" srcId="{38951565-60C3-480A-BAC9-F1911D7EB1BA}" destId="{7B918B81-1535-45D4-8F6A-D2D692E68E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F64C02-10AA-486F-BCF6-CF3DB8B0B6B4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7DD527E-2E04-4CD5-936C-C38DA73C1D19}">
      <dgm:prSet phldrT="[文字]" custT="1"/>
      <dgm:spPr/>
      <dgm:t>
        <a:bodyPr/>
        <a:lstStyle/>
        <a:p>
          <a:r>
            <a:rPr lang="zh-TW" altLang="en-US" sz="20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值得熟悉的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5D64CBF-0C83-4A33-BE58-FC8BD9134E64}" type="parTrans" cxnId="{A347E438-D7CE-4C00-B0D2-9E3FC4A1358B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E165E91-3354-4781-B976-50D1CF3442C1}" type="sibTrans" cxnId="{A347E438-D7CE-4C00-B0D2-9E3FC4A1358B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0347B79-D59D-4C54-81FA-96A145037BC9}">
      <dgm:prSet phldrT="[文字]" custT="1"/>
      <dgm:spPr/>
      <dgm:t>
        <a:bodyPr/>
        <a:lstStyle/>
        <a:p>
          <a:r>
            <a:rPr lang="zh-TW" altLang="en-US" sz="20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應該知道和表現的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0F2FAC8-9A44-468A-956D-7C9FE82F2B0D}" type="parTrans" cxnId="{38AAA9F1-BFEE-4B07-8475-0CAAE5D7742A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D9B2BCC-0A9A-48FC-9B11-7B29691F7FD0}" type="sibTrans" cxnId="{38AAA9F1-BFEE-4B07-8475-0CAAE5D7742A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D3ABE73-6458-44EC-A613-B1436324543C}">
      <dgm:prSet phldrT="[文字]" custT="1"/>
      <dgm:spPr/>
      <dgm:t>
        <a:bodyPr/>
        <a:lstStyle/>
        <a:p>
          <a:r>
            <a:rPr lang="zh-TW" altLang="en-US" sz="20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大概念和核心任務</a:t>
          </a:r>
          <a:endParaRPr lang="zh-TW" altLang="en-US" sz="20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7F52DFA-7C48-43AD-AAE3-0806496082F5}" type="parTrans" cxnId="{04A7AAF7-41EB-4EE5-BFE4-D55C81AB48F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B08F456-ADC9-46FC-9674-66C46AD79CE8}" type="sibTrans" cxnId="{04A7AAF7-41EB-4EE5-BFE4-D55C81AB48F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3325888-4247-4E49-868F-D63E82A06ADF}" type="pres">
      <dgm:prSet presAssocID="{1CF64C02-10AA-486F-BCF6-CF3DB8B0B6B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94C2449-6E0A-40BC-A769-C682539B9332}" type="pres">
      <dgm:prSet presAssocID="{1CF64C02-10AA-486F-BCF6-CF3DB8B0B6B4}" presName="comp1" presStyleCnt="0"/>
      <dgm:spPr/>
      <dgm:t>
        <a:bodyPr/>
        <a:lstStyle/>
        <a:p>
          <a:endParaRPr lang="zh-TW" altLang="en-US"/>
        </a:p>
      </dgm:t>
    </dgm:pt>
    <dgm:pt modelId="{43E8FFB5-2DB0-41D1-93ED-4F77CAEE070B}" type="pres">
      <dgm:prSet presAssocID="{1CF64C02-10AA-486F-BCF6-CF3DB8B0B6B4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EA3DAD5E-74D9-46D0-AEED-4298F609CA34}" type="pres">
      <dgm:prSet presAssocID="{1CF64C02-10AA-486F-BCF6-CF3DB8B0B6B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355873-ED2E-4596-96E6-759D3970EEB1}" type="pres">
      <dgm:prSet presAssocID="{1CF64C02-10AA-486F-BCF6-CF3DB8B0B6B4}" presName="comp2" presStyleCnt="0"/>
      <dgm:spPr/>
      <dgm:t>
        <a:bodyPr/>
        <a:lstStyle/>
        <a:p>
          <a:endParaRPr lang="zh-TW" altLang="en-US"/>
        </a:p>
      </dgm:t>
    </dgm:pt>
    <dgm:pt modelId="{F69EEB4F-209A-4AC6-A325-E7549F054D38}" type="pres">
      <dgm:prSet presAssocID="{1CF64C02-10AA-486F-BCF6-CF3DB8B0B6B4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74278CBB-0072-48C2-B9CC-6584A9A2552E}" type="pres">
      <dgm:prSet presAssocID="{1CF64C02-10AA-486F-BCF6-CF3DB8B0B6B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105390-A61B-45CE-A848-B9ED1024591A}" type="pres">
      <dgm:prSet presAssocID="{1CF64C02-10AA-486F-BCF6-CF3DB8B0B6B4}" presName="comp3" presStyleCnt="0"/>
      <dgm:spPr/>
      <dgm:t>
        <a:bodyPr/>
        <a:lstStyle/>
        <a:p>
          <a:endParaRPr lang="zh-TW" altLang="en-US"/>
        </a:p>
      </dgm:t>
    </dgm:pt>
    <dgm:pt modelId="{1C74B584-9E05-477E-84A2-46F6A1513A2A}" type="pres">
      <dgm:prSet presAssocID="{1CF64C02-10AA-486F-BCF6-CF3DB8B0B6B4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843FDBA0-180B-47B7-9467-C223E63DDC8A}" type="pres">
      <dgm:prSet presAssocID="{1CF64C02-10AA-486F-BCF6-CF3DB8B0B6B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2C4BB1-1317-4199-A953-1E109BD824B6}" type="presOf" srcId="{6D3ABE73-6458-44EC-A613-B1436324543C}" destId="{1C74B584-9E05-477E-84A2-46F6A1513A2A}" srcOrd="0" destOrd="0" presId="urn:microsoft.com/office/officeart/2005/8/layout/venn2"/>
    <dgm:cxn modelId="{F5B7486E-2E3C-4AF3-BBFD-D9E54DF5AA58}" type="presOf" srcId="{97DD527E-2E04-4CD5-936C-C38DA73C1D19}" destId="{EA3DAD5E-74D9-46D0-AEED-4298F609CA34}" srcOrd="1" destOrd="0" presId="urn:microsoft.com/office/officeart/2005/8/layout/venn2"/>
    <dgm:cxn modelId="{A347E438-D7CE-4C00-B0D2-9E3FC4A1358B}" srcId="{1CF64C02-10AA-486F-BCF6-CF3DB8B0B6B4}" destId="{97DD527E-2E04-4CD5-936C-C38DA73C1D19}" srcOrd="0" destOrd="0" parTransId="{D5D64CBF-0C83-4A33-BE58-FC8BD9134E64}" sibTransId="{6E165E91-3354-4781-B976-50D1CF3442C1}"/>
    <dgm:cxn modelId="{38AAA9F1-BFEE-4B07-8475-0CAAE5D7742A}" srcId="{1CF64C02-10AA-486F-BCF6-CF3DB8B0B6B4}" destId="{A0347B79-D59D-4C54-81FA-96A145037BC9}" srcOrd="1" destOrd="0" parTransId="{30F2FAC8-9A44-468A-956D-7C9FE82F2B0D}" sibTransId="{9D9B2BCC-0A9A-48FC-9B11-7B29691F7FD0}"/>
    <dgm:cxn modelId="{8CB4BB1B-091A-444D-AB33-C9D402A70731}" type="presOf" srcId="{1CF64C02-10AA-486F-BCF6-CF3DB8B0B6B4}" destId="{F3325888-4247-4E49-868F-D63E82A06ADF}" srcOrd="0" destOrd="0" presId="urn:microsoft.com/office/officeart/2005/8/layout/venn2"/>
    <dgm:cxn modelId="{799A04E7-AC51-47A1-86AD-58F26184BD57}" type="presOf" srcId="{A0347B79-D59D-4C54-81FA-96A145037BC9}" destId="{74278CBB-0072-48C2-B9CC-6584A9A2552E}" srcOrd="1" destOrd="0" presId="urn:microsoft.com/office/officeart/2005/8/layout/venn2"/>
    <dgm:cxn modelId="{D15FF760-C267-44E1-B780-20EC8EEE4946}" type="presOf" srcId="{A0347B79-D59D-4C54-81FA-96A145037BC9}" destId="{F69EEB4F-209A-4AC6-A325-E7549F054D38}" srcOrd="0" destOrd="0" presId="urn:microsoft.com/office/officeart/2005/8/layout/venn2"/>
    <dgm:cxn modelId="{447BF008-3A29-46E7-90F8-B252F54CD921}" type="presOf" srcId="{97DD527E-2E04-4CD5-936C-C38DA73C1D19}" destId="{43E8FFB5-2DB0-41D1-93ED-4F77CAEE070B}" srcOrd="0" destOrd="0" presId="urn:microsoft.com/office/officeart/2005/8/layout/venn2"/>
    <dgm:cxn modelId="{04A7AAF7-41EB-4EE5-BFE4-D55C81AB48F2}" srcId="{1CF64C02-10AA-486F-BCF6-CF3DB8B0B6B4}" destId="{6D3ABE73-6458-44EC-A613-B1436324543C}" srcOrd="2" destOrd="0" parTransId="{57F52DFA-7C48-43AD-AAE3-0806496082F5}" sibTransId="{6B08F456-ADC9-46FC-9674-66C46AD79CE8}"/>
    <dgm:cxn modelId="{E50429DE-3C46-473C-9037-1DC6CAB40260}" type="presOf" srcId="{6D3ABE73-6458-44EC-A613-B1436324543C}" destId="{843FDBA0-180B-47B7-9467-C223E63DDC8A}" srcOrd="1" destOrd="0" presId="urn:microsoft.com/office/officeart/2005/8/layout/venn2"/>
    <dgm:cxn modelId="{884E0B2A-8B6B-4C49-A436-8959CE324CF6}" type="presParOf" srcId="{F3325888-4247-4E49-868F-D63E82A06ADF}" destId="{F94C2449-6E0A-40BC-A769-C682539B9332}" srcOrd="0" destOrd="0" presId="urn:microsoft.com/office/officeart/2005/8/layout/venn2"/>
    <dgm:cxn modelId="{4200E50F-F41F-4600-BC9B-C474DB2138B1}" type="presParOf" srcId="{F94C2449-6E0A-40BC-A769-C682539B9332}" destId="{43E8FFB5-2DB0-41D1-93ED-4F77CAEE070B}" srcOrd="0" destOrd="0" presId="urn:microsoft.com/office/officeart/2005/8/layout/venn2"/>
    <dgm:cxn modelId="{D249D93D-70DF-4436-8B79-74933B1F4988}" type="presParOf" srcId="{F94C2449-6E0A-40BC-A769-C682539B9332}" destId="{EA3DAD5E-74D9-46D0-AEED-4298F609CA34}" srcOrd="1" destOrd="0" presId="urn:microsoft.com/office/officeart/2005/8/layout/venn2"/>
    <dgm:cxn modelId="{4AFDD434-31B8-4844-B6D6-ADEC140F2A42}" type="presParOf" srcId="{F3325888-4247-4E49-868F-D63E82A06ADF}" destId="{FA355873-ED2E-4596-96E6-759D3970EEB1}" srcOrd="1" destOrd="0" presId="urn:microsoft.com/office/officeart/2005/8/layout/venn2"/>
    <dgm:cxn modelId="{71122AB2-D297-4CB5-9417-BC7CAA09D301}" type="presParOf" srcId="{FA355873-ED2E-4596-96E6-759D3970EEB1}" destId="{F69EEB4F-209A-4AC6-A325-E7549F054D38}" srcOrd="0" destOrd="0" presId="urn:microsoft.com/office/officeart/2005/8/layout/venn2"/>
    <dgm:cxn modelId="{E1E059FC-4198-4495-AF4E-A4A1D5FF4127}" type="presParOf" srcId="{FA355873-ED2E-4596-96E6-759D3970EEB1}" destId="{74278CBB-0072-48C2-B9CC-6584A9A2552E}" srcOrd="1" destOrd="0" presId="urn:microsoft.com/office/officeart/2005/8/layout/venn2"/>
    <dgm:cxn modelId="{F3A5D1B3-D48F-4941-A985-2471EBEDE03F}" type="presParOf" srcId="{F3325888-4247-4E49-868F-D63E82A06ADF}" destId="{C6105390-A61B-45CE-A848-B9ED1024591A}" srcOrd="2" destOrd="0" presId="urn:microsoft.com/office/officeart/2005/8/layout/venn2"/>
    <dgm:cxn modelId="{90DC980D-C61D-49D0-840A-3D620A027330}" type="presParOf" srcId="{C6105390-A61B-45CE-A848-B9ED1024591A}" destId="{1C74B584-9E05-477E-84A2-46F6A1513A2A}" srcOrd="0" destOrd="0" presId="urn:microsoft.com/office/officeart/2005/8/layout/venn2"/>
    <dgm:cxn modelId="{0E7AEB49-C953-433F-9588-1628EB6F7C92}" type="presParOf" srcId="{C6105390-A61B-45CE-A848-B9ED1024591A}" destId="{843FDBA0-180B-47B7-9467-C223E63DDC8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2A978-DAD3-49B5-8B1B-CAAE9F42EA2D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644C5C8-7C16-4D30-AA59-84D8EF49465E}">
      <dgm:prSet phldrT="[文字]" custT="1"/>
      <dgm:spPr/>
      <dgm:t>
        <a:bodyPr/>
        <a:lstStyle/>
        <a:p>
          <a:pPr algn="l"/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無正確答案 能引起討論爭辯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F4C0616-403C-471E-8EE6-C8281746F918}" type="parTrans" cxnId="{2F1F9F63-AC82-4CF3-B89F-72567401406A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5A7A26D-AB0B-47EB-B552-5297E4A96F5F}" type="sibTrans" cxnId="{2F1F9F63-AC82-4CF3-B89F-72567401406A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AE6B7D3-B036-4DE0-BC42-FBD115258A6C}">
      <dgm:prSet phldrT="[文字]" custT="1"/>
      <dgm:spPr/>
      <dgm:t>
        <a:bodyPr/>
        <a:lstStyle/>
        <a:p>
          <a:pPr algn="l"/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引發及維持學生探究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3F7AF5E-F8A6-4ECA-90AC-97DC3BDC80A4}" type="parTrans" cxnId="{3F0D3F93-2BD2-4F2F-97DF-57CD7DDF69A5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F55ED94-FE51-4990-8540-A494CB96244E}" type="sibTrans" cxnId="{3F0D3F93-2BD2-4F2F-97DF-57CD7DDF69A5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AF25D36-7AAE-4610-B76F-2442B13120E9}">
      <dgm:prSet phldrT="[文字]" custT="1"/>
      <dgm:spPr/>
      <dgm:t>
        <a:bodyPr/>
        <a:lstStyle/>
        <a:p>
          <a:pPr algn="l"/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3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探究基礎概念或哲學基礎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42970F2-BC8C-4CCB-BE56-F1E31C99490E}" type="parTrans" cxnId="{BB17064D-D07F-49E9-A18F-A5574F27E75C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CAE6EF6-85EC-457E-B60A-5830606BAAD9}" type="sibTrans" cxnId="{BB17064D-D07F-49E9-A18F-A5574F27E75C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1F4EC83-A509-4E50-8ACF-FA8D2FD40869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4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引起其他重要問題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3B74449-D079-4DC9-AAE5-4797FF43E9F2}" type="parTrans" cxnId="{E6F47F17-3BCE-426B-BCF4-AA19F6AAAC0F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FE8182E-6B6E-4D81-A62A-C1A208DACC60}" type="sibTrans" cxnId="{E6F47F17-3BCE-426B-BCF4-AA19F6AAAC0F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AEF16B5-7F7C-4819-8DD1-56F1637B4F6C}">
      <dgm:prSet phldrT="[文字]" custT="1"/>
      <dgm:spPr/>
      <dgm:t>
        <a:bodyPr/>
        <a:lstStyle/>
        <a:p>
          <a:pPr algn="l"/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5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會自然而然地重現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C1F0DCB-4553-42B5-998D-42EDABCD889D}" type="parTrans" cxnId="{D2EC86F3-C685-48B3-83F6-3DD78CFC23DF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C5736E0-5281-49EF-84F1-DC2FCC8A0AEB}" type="sibTrans" cxnId="{D2EC86F3-C685-48B3-83F6-3DD78CFC23DF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4E15A42-F24C-4214-AF5A-6201ED946993}">
      <dgm:prSet phldrT="[文字]" custT="1"/>
      <dgm:spPr/>
      <dgm:t>
        <a:bodyPr/>
        <a:lstStyle/>
        <a:p>
          <a:pPr algn="l"/>
          <a:r>
            <a: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6</a:t>
          </a:r>
          <a:r>
            <a:rPr lang="zh-TW" altLang="en-US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刺激對大概念、假定與之前所學</a:t>
          </a:r>
          <a:endParaRPr lang="zh-TW" altLang="en-US" sz="24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E0E2936-F4EF-495D-BDC7-1733AF8980B2}" type="parTrans" cxnId="{B2B26B7B-A3B5-4536-B891-D05385B575DB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3BC047D-0229-42AB-97A7-C644081FB2C4}" type="sibTrans" cxnId="{B2B26B7B-A3B5-4536-B891-D05385B575DB}">
      <dgm:prSet/>
      <dgm:spPr/>
      <dgm:t>
        <a:bodyPr/>
        <a:lstStyle/>
        <a:p>
          <a:pPr algn="l"/>
          <a:endParaRPr lang="zh-TW" altLang="en-US" sz="24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25DCDB0-4CB7-467D-A408-461444A8EF55}" type="pres">
      <dgm:prSet presAssocID="{B902A978-DAD3-49B5-8B1B-CAAE9F42EA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E982DF-1F55-4537-B930-D648524CB604}" type="pres">
      <dgm:prSet presAssocID="{C644C5C8-7C16-4D30-AA59-84D8EF49465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4829E7-9BAE-4C0C-8E18-25D49258250D}" type="pres">
      <dgm:prSet presAssocID="{45A7A26D-AB0B-47EB-B552-5297E4A96F5F}" presName="sibTrans" presStyleCnt="0"/>
      <dgm:spPr/>
      <dgm:t>
        <a:bodyPr/>
        <a:lstStyle/>
        <a:p>
          <a:endParaRPr lang="zh-TW" altLang="en-US"/>
        </a:p>
      </dgm:t>
    </dgm:pt>
    <dgm:pt modelId="{E0CAD5FA-BE5F-40F8-BC78-26C22D215518}" type="pres">
      <dgm:prSet presAssocID="{8AE6B7D3-B036-4DE0-BC42-FBD115258A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127AF4-8276-4FA7-8F84-5D0CD9ED90CB}" type="pres">
      <dgm:prSet presAssocID="{FF55ED94-FE51-4990-8540-A494CB96244E}" presName="sibTrans" presStyleCnt="0"/>
      <dgm:spPr/>
      <dgm:t>
        <a:bodyPr/>
        <a:lstStyle/>
        <a:p>
          <a:endParaRPr lang="zh-TW" altLang="en-US"/>
        </a:p>
      </dgm:t>
    </dgm:pt>
    <dgm:pt modelId="{CBA0B446-8735-4636-8E5A-F20448A10FA1}" type="pres">
      <dgm:prSet presAssocID="{8AF25D36-7AAE-4610-B76F-2442B13120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9E2470-31D5-41CE-940B-4C40620AAEBE}" type="pres">
      <dgm:prSet presAssocID="{FCAE6EF6-85EC-457E-B60A-5830606BAAD9}" presName="sibTrans" presStyleCnt="0"/>
      <dgm:spPr/>
      <dgm:t>
        <a:bodyPr/>
        <a:lstStyle/>
        <a:p>
          <a:endParaRPr lang="zh-TW" altLang="en-US"/>
        </a:p>
      </dgm:t>
    </dgm:pt>
    <dgm:pt modelId="{DD157E38-C45B-49B7-92AC-7217D2DD12BB}" type="pres">
      <dgm:prSet presAssocID="{61F4EC83-A509-4E50-8ACF-FA8D2FD4086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B13A8B-B5AC-461E-92BE-9D1E8DA2502E}" type="pres">
      <dgm:prSet presAssocID="{5FE8182E-6B6E-4D81-A62A-C1A208DACC60}" presName="sibTrans" presStyleCnt="0"/>
      <dgm:spPr/>
      <dgm:t>
        <a:bodyPr/>
        <a:lstStyle/>
        <a:p>
          <a:endParaRPr lang="zh-TW" altLang="en-US"/>
        </a:p>
      </dgm:t>
    </dgm:pt>
    <dgm:pt modelId="{AA5A3EAA-8158-496F-ADFB-1883D00AF157}" type="pres">
      <dgm:prSet presAssocID="{7AEF16B5-7F7C-4819-8DD1-56F1637B4F6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F29552-31F0-49C7-8206-3AE0A713752F}" type="pres">
      <dgm:prSet presAssocID="{BC5736E0-5281-49EF-84F1-DC2FCC8A0AEB}" presName="sibTrans" presStyleCnt="0"/>
      <dgm:spPr/>
      <dgm:t>
        <a:bodyPr/>
        <a:lstStyle/>
        <a:p>
          <a:endParaRPr lang="zh-TW" altLang="en-US"/>
        </a:p>
      </dgm:t>
    </dgm:pt>
    <dgm:pt modelId="{45C8930B-48A9-40FC-AF3E-99ACEFAD1DE7}" type="pres">
      <dgm:prSet presAssocID="{84E15A42-F24C-4214-AF5A-6201ED94699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F9F63-AC82-4CF3-B89F-72567401406A}" srcId="{B902A978-DAD3-49B5-8B1B-CAAE9F42EA2D}" destId="{C644C5C8-7C16-4D30-AA59-84D8EF49465E}" srcOrd="0" destOrd="0" parTransId="{CF4C0616-403C-471E-8EE6-C8281746F918}" sibTransId="{45A7A26D-AB0B-47EB-B552-5297E4A96F5F}"/>
    <dgm:cxn modelId="{011F8F05-B501-47D9-A7E6-8190679BDF0F}" type="presOf" srcId="{B902A978-DAD3-49B5-8B1B-CAAE9F42EA2D}" destId="{825DCDB0-4CB7-467D-A408-461444A8EF55}" srcOrd="0" destOrd="0" presId="urn:microsoft.com/office/officeart/2005/8/layout/default#1"/>
    <dgm:cxn modelId="{D2EC86F3-C685-48B3-83F6-3DD78CFC23DF}" srcId="{B902A978-DAD3-49B5-8B1B-CAAE9F42EA2D}" destId="{7AEF16B5-7F7C-4819-8DD1-56F1637B4F6C}" srcOrd="4" destOrd="0" parTransId="{CC1F0DCB-4553-42B5-998D-42EDABCD889D}" sibTransId="{BC5736E0-5281-49EF-84F1-DC2FCC8A0AEB}"/>
    <dgm:cxn modelId="{B2B26B7B-A3B5-4536-B891-D05385B575DB}" srcId="{B902A978-DAD3-49B5-8B1B-CAAE9F42EA2D}" destId="{84E15A42-F24C-4214-AF5A-6201ED946993}" srcOrd="5" destOrd="0" parTransId="{3E0E2936-F4EF-495D-BDC7-1733AF8980B2}" sibTransId="{13BC047D-0229-42AB-97A7-C644081FB2C4}"/>
    <dgm:cxn modelId="{BBFB7000-3123-4D7E-9988-6347E3DBDB88}" type="presOf" srcId="{8AF25D36-7AAE-4610-B76F-2442B13120E9}" destId="{CBA0B446-8735-4636-8E5A-F20448A10FA1}" srcOrd="0" destOrd="0" presId="urn:microsoft.com/office/officeart/2005/8/layout/default#1"/>
    <dgm:cxn modelId="{B2397A51-15BA-436A-B09F-20B2EBDFC923}" type="presOf" srcId="{8AE6B7D3-B036-4DE0-BC42-FBD115258A6C}" destId="{E0CAD5FA-BE5F-40F8-BC78-26C22D215518}" srcOrd="0" destOrd="0" presId="urn:microsoft.com/office/officeart/2005/8/layout/default#1"/>
    <dgm:cxn modelId="{AB3B669A-EEC8-42B0-8D97-A922AEAD5D46}" type="presOf" srcId="{7AEF16B5-7F7C-4819-8DD1-56F1637B4F6C}" destId="{AA5A3EAA-8158-496F-ADFB-1883D00AF157}" srcOrd="0" destOrd="0" presId="urn:microsoft.com/office/officeart/2005/8/layout/default#1"/>
    <dgm:cxn modelId="{E6F47F17-3BCE-426B-BCF4-AA19F6AAAC0F}" srcId="{B902A978-DAD3-49B5-8B1B-CAAE9F42EA2D}" destId="{61F4EC83-A509-4E50-8ACF-FA8D2FD40869}" srcOrd="3" destOrd="0" parTransId="{A3B74449-D079-4DC9-AAE5-4797FF43E9F2}" sibTransId="{5FE8182E-6B6E-4D81-A62A-C1A208DACC60}"/>
    <dgm:cxn modelId="{66EC7402-2039-433E-A29B-AE10D87FF07F}" type="presOf" srcId="{84E15A42-F24C-4214-AF5A-6201ED946993}" destId="{45C8930B-48A9-40FC-AF3E-99ACEFAD1DE7}" srcOrd="0" destOrd="0" presId="urn:microsoft.com/office/officeart/2005/8/layout/default#1"/>
    <dgm:cxn modelId="{BB17064D-D07F-49E9-A18F-A5574F27E75C}" srcId="{B902A978-DAD3-49B5-8B1B-CAAE9F42EA2D}" destId="{8AF25D36-7AAE-4610-B76F-2442B13120E9}" srcOrd="2" destOrd="0" parTransId="{742970F2-BC8C-4CCB-BE56-F1E31C99490E}" sibTransId="{FCAE6EF6-85EC-457E-B60A-5830606BAAD9}"/>
    <dgm:cxn modelId="{BF88C0F6-EFE0-4491-87DB-B198619A4444}" type="presOf" srcId="{C644C5C8-7C16-4D30-AA59-84D8EF49465E}" destId="{73E982DF-1F55-4537-B930-D648524CB604}" srcOrd="0" destOrd="0" presId="urn:microsoft.com/office/officeart/2005/8/layout/default#1"/>
    <dgm:cxn modelId="{EF908331-9AAF-475E-BB88-A13D523AE7BC}" type="presOf" srcId="{61F4EC83-A509-4E50-8ACF-FA8D2FD40869}" destId="{DD157E38-C45B-49B7-92AC-7217D2DD12BB}" srcOrd="0" destOrd="0" presId="urn:microsoft.com/office/officeart/2005/8/layout/default#1"/>
    <dgm:cxn modelId="{3F0D3F93-2BD2-4F2F-97DF-57CD7DDF69A5}" srcId="{B902A978-DAD3-49B5-8B1B-CAAE9F42EA2D}" destId="{8AE6B7D3-B036-4DE0-BC42-FBD115258A6C}" srcOrd="1" destOrd="0" parTransId="{E3F7AF5E-F8A6-4ECA-90AC-97DC3BDC80A4}" sibTransId="{FF55ED94-FE51-4990-8540-A494CB96244E}"/>
    <dgm:cxn modelId="{3251183B-9D3D-4D3A-A46E-44825701F065}" type="presParOf" srcId="{825DCDB0-4CB7-467D-A408-461444A8EF55}" destId="{73E982DF-1F55-4537-B930-D648524CB604}" srcOrd="0" destOrd="0" presId="urn:microsoft.com/office/officeart/2005/8/layout/default#1"/>
    <dgm:cxn modelId="{D8E0AD95-BCC1-4EE6-9183-209E95763666}" type="presParOf" srcId="{825DCDB0-4CB7-467D-A408-461444A8EF55}" destId="{C54829E7-9BAE-4C0C-8E18-25D49258250D}" srcOrd="1" destOrd="0" presId="urn:microsoft.com/office/officeart/2005/8/layout/default#1"/>
    <dgm:cxn modelId="{8EA3021D-BBA8-4373-8B5B-627F3B2F509A}" type="presParOf" srcId="{825DCDB0-4CB7-467D-A408-461444A8EF55}" destId="{E0CAD5FA-BE5F-40F8-BC78-26C22D215518}" srcOrd="2" destOrd="0" presId="urn:microsoft.com/office/officeart/2005/8/layout/default#1"/>
    <dgm:cxn modelId="{109F9048-AF57-4A92-AE4F-51B0E4741605}" type="presParOf" srcId="{825DCDB0-4CB7-467D-A408-461444A8EF55}" destId="{4F127AF4-8276-4FA7-8F84-5D0CD9ED90CB}" srcOrd="3" destOrd="0" presId="urn:microsoft.com/office/officeart/2005/8/layout/default#1"/>
    <dgm:cxn modelId="{97B3CE27-7D85-4504-A551-7E83FCC378ED}" type="presParOf" srcId="{825DCDB0-4CB7-467D-A408-461444A8EF55}" destId="{CBA0B446-8735-4636-8E5A-F20448A10FA1}" srcOrd="4" destOrd="0" presId="urn:microsoft.com/office/officeart/2005/8/layout/default#1"/>
    <dgm:cxn modelId="{75EC71B8-03B2-4B7F-BA7A-55D59CAE016C}" type="presParOf" srcId="{825DCDB0-4CB7-467D-A408-461444A8EF55}" destId="{EE9E2470-31D5-41CE-940B-4C40620AAEBE}" srcOrd="5" destOrd="0" presId="urn:microsoft.com/office/officeart/2005/8/layout/default#1"/>
    <dgm:cxn modelId="{B17AE579-552F-4B58-84DF-45DC399E0D91}" type="presParOf" srcId="{825DCDB0-4CB7-467D-A408-461444A8EF55}" destId="{DD157E38-C45B-49B7-92AC-7217D2DD12BB}" srcOrd="6" destOrd="0" presId="urn:microsoft.com/office/officeart/2005/8/layout/default#1"/>
    <dgm:cxn modelId="{50E51D36-FF21-4371-93A6-3CE7F6035C22}" type="presParOf" srcId="{825DCDB0-4CB7-467D-A408-461444A8EF55}" destId="{F3B13A8B-B5AC-461E-92BE-9D1E8DA2502E}" srcOrd="7" destOrd="0" presId="urn:microsoft.com/office/officeart/2005/8/layout/default#1"/>
    <dgm:cxn modelId="{85B0E2E2-BC00-476A-A675-79CB14972898}" type="presParOf" srcId="{825DCDB0-4CB7-467D-A408-461444A8EF55}" destId="{AA5A3EAA-8158-496F-ADFB-1883D00AF157}" srcOrd="8" destOrd="0" presId="urn:microsoft.com/office/officeart/2005/8/layout/default#1"/>
    <dgm:cxn modelId="{90BE75C4-C943-44EE-9C48-3C19929C9052}" type="presParOf" srcId="{825DCDB0-4CB7-467D-A408-461444A8EF55}" destId="{8BF29552-31F0-49C7-8206-3AE0A713752F}" srcOrd="9" destOrd="0" presId="urn:microsoft.com/office/officeart/2005/8/layout/default#1"/>
    <dgm:cxn modelId="{2A6A8987-4D49-45F7-B80B-C93516EF8007}" type="presParOf" srcId="{825DCDB0-4CB7-467D-A408-461444A8EF55}" destId="{45C8930B-48A9-40FC-AF3E-99ACEFAD1DE7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5A7A53-86FD-4446-A324-69AA04483D85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AB7646B9-C88E-47BD-8A3A-630BCA925AF5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說明</a:t>
          </a:r>
          <a:endParaRPr lang="zh-TW" altLang="en-US" sz="28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8558A81-875F-4B2E-BFF5-329FCEE4F763}" type="parTrans" cxnId="{BB96F63D-FDBA-4C94-8A02-716244EB3590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E162B3C-9B07-4572-8E70-DABA8A69DEB6}" type="sibTrans" cxnId="{BB96F63D-FDBA-4C94-8A02-716244EB3590}">
      <dgm:prSet custT="1"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1150149-29E7-4ADA-BBCB-2E85FC82A45C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詮釋</a:t>
          </a:r>
          <a:endParaRPr lang="zh-TW" altLang="en-US" sz="28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1743FBD-6DE1-444E-B991-87E50DCC3A03}" type="parTrans" cxnId="{65134735-AF6E-469A-BCF0-DAA8459F6683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1336AA4-0B15-422A-98F8-D4B17B4AABD3}" type="sibTrans" cxnId="{65134735-AF6E-469A-BCF0-DAA8459F6683}">
      <dgm:prSet custT="1"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26DCAB0-BC38-4017-BBF5-CF1D20ECF1EB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應用</a:t>
          </a:r>
          <a:endParaRPr lang="zh-TW" altLang="en-US" sz="28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FAB322B-E68B-494F-B366-1D889D1AB6D3}" type="parTrans" cxnId="{474528C5-F323-4BF0-BF5F-CF7A1EE26253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067BD74-EDE8-44C8-BA89-6B4FF21E704C}" type="sibTrans" cxnId="{474528C5-F323-4BF0-BF5F-CF7A1EE26253}">
      <dgm:prSet custT="1"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0CF82F4-0C1E-440F-81BF-CF4B2FA54BF3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觀點</a:t>
          </a:r>
          <a:endParaRPr lang="zh-TW" altLang="en-US" sz="28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5912BF7-EA2F-42B0-8398-71A2E051ED29}" type="parTrans" cxnId="{C9CEC2A9-988F-462A-8451-97F0315C28FC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6F51C3D-7812-48D3-9B55-9C00A60E19CC}" type="sibTrans" cxnId="{C9CEC2A9-988F-462A-8451-97F0315C28FC}">
      <dgm:prSet custT="1"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198CB49-DD12-4663-ACB0-958C7BC095DB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同理心</a:t>
          </a:r>
          <a:endParaRPr lang="zh-TW" altLang="en-US" sz="28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43AB024-1E53-470B-92B2-F37F580B1A19}" type="parTrans" cxnId="{196738E2-7AD6-4900-80B1-605BD2320EAE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BD56C98-E414-45D0-AAD1-E2E687304E99}" type="sibTrans" cxnId="{196738E2-7AD6-4900-80B1-605BD2320EAE}">
      <dgm:prSet/>
      <dgm:spPr/>
      <dgm:t>
        <a:bodyPr/>
        <a:lstStyle/>
        <a:p>
          <a:endParaRPr lang="zh-TW" altLang="en-US" sz="2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058DD78-9394-4FD6-9170-4FEA94C39E91}" type="pres">
      <dgm:prSet presAssocID="{765A7A53-86FD-4446-A324-69AA04483D8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E1ECB77-19E5-412D-9C07-6A9D98615776}" type="pres">
      <dgm:prSet presAssocID="{765A7A53-86FD-4446-A324-69AA04483D85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88145FE1-E3B4-4FC8-8618-3A8BB25742FB}" type="pres">
      <dgm:prSet presAssocID="{765A7A53-86FD-4446-A324-69AA04483D85}" presName="FiveNodes_1" presStyleLbl="node1" presStyleIdx="0" presStyleCnt="5" custLinFactNeighborX="1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E987EE-9F18-4323-BCC9-F74016D14933}" type="pres">
      <dgm:prSet presAssocID="{765A7A53-86FD-4446-A324-69AA04483D8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66B0E4-5236-45BA-A768-363FDAC823E4}" type="pres">
      <dgm:prSet presAssocID="{765A7A53-86FD-4446-A324-69AA04483D8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2B9C25-2CC8-49AF-8D4D-028D172BB92E}" type="pres">
      <dgm:prSet presAssocID="{765A7A53-86FD-4446-A324-69AA04483D8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63F981-40DA-4C5C-A634-6D71DB6641EA}" type="pres">
      <dgm:prSet presAssocID="{765A7A53-86FD-4446-A324-69AA04483D8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1B16B3-7BE9-49FB-B5BA-C340AA5CF92A}" type="pres">
      <dgm:prSet presAssocID="{765A7A53-86FD-4446-A324-69AA04483D8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D9EB56-0214-46DE-B870-07FE2C0A87EB}" type="pres">
      <dgm:prSet presAssocID="{765A7A53-86FD-4446-A324-69AA04483D8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062298-B68E-46B9-AD53-3D4B073482D3}" type="pres">
      <dgm:prSet presAssocID="{765A7A53-86FD-4446-A324-69AA04483D8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88A4BA-BABE-48A5-A798-84D74FD1746E}" type="pres">
      <dgm:prSet presAssocID="{765A7A53-86FD-4446-A324-69AA04483D8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EB7DA9-D632-4890-90DD-B8AD6397F02B}" type="pres">
      <dgm:prSet presAssocID="{765A7A53-86FD-4446-A324-69AA04483D8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0622B1-49F0-4D0A-869D-57670B770F81}" type="pres">
      <dgm:prSet presAssocID="{765A7A53-86FD-4446-A324-69AA04483D8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F8A489-EA5A-435F-8A41-1D0C2923B350}" type="pres">
      <dgm:prSet presAssocID="{765A7A53-86FD-4446-A324-69AA04483D8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975145-13D1-41E7-94CB-46E7139C49CA}" type="pres">
      <dgm:prSet presAssocID="{765A7A53-86FD-4446-A324-69AA04483D8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FD8890-86F3-4CB8-A250-F0AF269B3525}" type="pres">
      <dgm:prSet presAssocID="{765A7A53-86FD-4446-A324-69AA04483D8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510687C-630A-4858-B272-FEF4CC78E082}" type="presOf" srcId="{A0CF82F4-0C1E-440F-81BF-CF4B2FA54BF3}" destId="{F92B9C25-2CC8-49AF-8D4D-028D172BB92E}" srcOrd="0" destOrd="0" presId="urn:microsoft.com/office/officeart/2005/8/layout/vProcess5"/>
    <dgm:cxn modelId="{03C3DBE5-B99E-41FB-B322-8FC83CB5551C}" type="presOf" srcId="{526DCAB0-BC38-4017-BBF5-CF1D20ECF1EB}" destId="{4D66B0E4-5236-45BA-A768-363FDAC823E4}" srcOrd="0" destOrd="0" presId="urn:microsoft.com/office/officeart/2005/8/layout/vProcess5"/>
    <dgm:cxn modelId="{CDD94FE1-A85F-4067-B879-79893F073895}" type="presOf" srcId="{1E162B3C-9B07-4572-8E70-DABA8A69DEB6}" destId="{EC1B16B3-7BE9-49FB-B5BA-C340AA5CF92A}" srcOrd="0" destOrd="0" presId="urn:microsoft.com/office/officeart/2005/8/layout/vProcess5"/>
    <dgm:cxn modelId="{2DC5AE58-3C07-47ED-8796-364B24A75989}" type="presOf" srcId="{AB7646B9-C88E-47BD-8A3A-630BCA925AF5}" destId="{F7EB7DA9-D632-4890-90DD-B8AD6397F02B}" srcOrd="1" destOrd="0" presId="urn:microsoft.com/office/officeart/2005/8/layout/vProcess5"/>
    <dgm:cxn modelId="{BB96F63D-FDBA-4C94-8A02-716244EB3590}" srcId="{765A7A53-86FD-4446-A324-69AA04483D85}" destId="{AB7646B9-C88E-47BD-8A3A-630BCA925AF5}" srcOrd="0" destOrd="0" parTransId="{78558A81-875F-4B2E-BFF5-329FCEE4F763}" sibTransId="{1E162B3C-9B07-4572-8E70-DABA8A69DEB6}"/>
    <dgm:cxn modelId="{70CF1789-AD3D-4359-BD14-C724B9F6E2FF}" type="presOf" srcId="{51150149-29E7-4ADA-BBCB-2E85FC82A45C}" destId="{04E987EE-9F18-4323-BCC9-F74016D14933}" srcOrd="0" destOrd="0" presId="urn:microsoft.com/office/officeart/2005/8/layout/vProcess5"/>
    <dgm:cxn modelId="{A268B027-3A9F-49EB-A557-99908DDC8808}" type="presOf" srcId="{2067BD74-EDE8-44C8-BA89-6B4FF21E704C}" destId="{0D062298-B68E-46B9-AD53-3D4B073482D3}" srcOrd="0" destOrd="0" presId="urn:microsoft.com/office/officeart/2005/8/layout/vProcess5"/>
    <dgm:cxn modelId="{5D36978C-DA06-4087-A938-804E2FA68CE8}" type="presOf" srcId="{526DCAB0-BC38-4017-BBF5-CF1D20ECF1EB}" destId="{84F8A489-EA5A-435F-8A41-1D0C2923B350}" srcOrd="1" destOrd="0" presId="urn:microsoft.com/office/officeart/2005/8/layout/vProcess5"/>
    <dgm:cxn modelId="{1EE6B9FD-ECFC-4EDB-8C9E-53D99E4FBFBF}" type="presOf" srcId="{765A7A53-86FD-4446-A324-69AA04483D85}" destId="{4058DD78-9394-4FD6-9170-4FEA94C39E91}" srcOrd="0" destOrd="0" presId="urn:microsoft.com/office/officeart/2005/8/layout/vProcess5"/>
    <dgm:cxn modelId="{08207AB1-DD48-4C4B-A8EE-30D79C5E6CDB}" type="presOf" srcId="{31336AA4-0B15-422A-98F8-D4B17B4AABD3}" destId="{8FD9EB56-0214-46DE-B870-07FE2C0A87EB}" srcOrd="0" destOrd="0" presId="urn:microsoft.com/office/officeart/2005/8/layout/vProcess5"/>
    <dgm:cxn modelId="{4C5AE9D2-BB8E-4258-A760-37677A8366C6}" type="presOf" srcId="{9198CB49-DD12-4663-ACB0-958C7BC095DB}" destId="{4463F981-40DA-4C5C-A634-6D71DB6641EA}" srcOrd="0" destOrd="0" presId="urn:microsoft.com/office/officeart/2005/8/layout/vProcess5"/>
    <dgm:cxn modelId="{E16F3A5E-E339-44E8-BBED-77C62199EAE5}" type="presOf" srcId="{56F51C3D-7812-48D3-9B55-9C00A60E19CC}" destId="{2C88A4BA-BABE-48A5-A798-84D74FD1746E}" srcOrd="0" destOrd="0" presId="urn:microsoft.com/office/officeart/2005/8/layout/vProcess5"/>
    <dgm:cxn modelId="{273EEFCE-847A-4154-8EF3-A9D800AB7F8A}" type="presOf" srcId="{51150149-29E7-4ADA-BBCB-2E85FC82A45C}" destId="{320622B1-49F0-4D0A-869D-57670B770F81}" srcOrd="1" destOrd="0" presId="urn:microsoft.com/office/officeart/2005/8/layout/vProcess5"/>
    <dgm:cxn modelId="{7C4008A6-2D2C-4584-89F1-D7E541E35CAD}" type="presOf" srcId="{AB7646B9-C88E-47BD-8A3A-630BCA925AF5}" destId="{88145FE1-E3B4-4FC8-8618-3A8BB25742FB}" srcOrd="0" destOrd="0" presId="urn:microsoft.com/office/officeart/2005/8/layout/vProcess5"/>
    <dgm:cxn modelId="{C9CEC2A9-988F-462A-8451-97F0315C28FC}" srcId="{765A7A53-86FD-4446-A324-69AA04483D85}" destId="{A0CF82F4-0C1E-440F-81BF-CF4B2FA54BF3}" srcOrd="3" destOrd="0" parTransId="{85912BF7-EA2F-42B0-8398-71A2E051ED29}" sibTransId="{56F51C3D-7812-48D3-9B55-9C00A60E19CC}"/>
    <dgm:cxn modelId="{196738E2-7AD6-4900-80B1-605BD2320EAE}" srcId="{765A7A53-86FD-4446-A324-69AA04483D85}" destId="{9198CB49-DD12-4663-ACB0-958C7BC095DB}" srcOrd="4" destOrd="0" parTransId="{D43AB024-1E53-470B-92B2-F37F580B1A19}" sibTransId="{3BD56C98-E414-45D0-AAD1-E2E687304E99}"/>
    <dgm:cxn modelId="{65134735-AF6E-469A-BCF0-DAA8459F6683}" srcId="{765A7A53-86FD-4446-A324-69AA04483D85}" destId="{51150149-29E7-4ADA-BBCB-2E85FC82A45C}" srcOrd="1" destOrd="0" parTransId="{61743FBD-6DE1-444E-B991-87E50DCC3A03}" sibTransId="{31336AA4-0B15-422A-98F8-D4B17B4AABD3}"/>
    <dgm:cxn modelId="{BE5C1DEF-052B-43EA-A661-A7B48475E086}" type="presOf" srcId="{9198CB49-DD12-4663-ACB0-958C7BC095DB}" destId="{AEFD8890-86F3-4CB8-A250-F0AF269B3525}" srcOrd="1" destOrd="0" presId="urn:microsoft.com/office/officeart/2005/8/layout/vProcess5"/>
    <dgm:cxn modelId="{474528C5-F323-4BF0-BF5F-CF7A1EE26253}" srcId="{765A7A53-86FD-4446-A324-69AA04483D85}" destId="{526DCAB0-BC38-4017-BBF5-CF1D20ECF1EB}" srcOrd="2" destOrd="0" parTransId="{6FAB322B-E68B-494F-B366-1D889D1AB6D3}" sibTransId="{2067BD74-EDE8-44C8-BA89-6B4FF21E704C}"/>
    <dgm:cxn modelId="{77AB0D74-E78F-47BF-98F5-59B12DA93CDE}" type="presOf" srcId="{A0CF82F4-0C1E-440F-81BF-CF4B2FA54BF3}" destId="{7E975145-13D1-41E7-94CB-46E7139C49CA}" srcOrd="1" destOrd="0" presId="urn:microsoft.com/office/officeart/2005/8/layout/vProcess5"/>
    <dgm:cxn modelId="{49067601-FB46-4102-A265-9A9CF1BBFFA3}" type="presParOf" srcId="{4058DD78-9394-4FD6-9170-4FEA94C39E91}" destId="{FE1ECB77-19E5-412D-9C07-6A9D98615776}" srcOrd="0" destOrd="0" presId="urn:microsoft.com/office/officeart/2005/8/layout/vProcess5"/>
    <dgm:cxn modelId="{B3518509-C5B1-4F79-B51A-90B05C22131B}" type="presParOf" srcId="{4058DD78-9394-4FD6-9170-4FEA94C39E91}" destId="{88145FE1-E3B4-4FC8-8618-3A8BB25742FB}" srcOrd="1" destOrd="0" presId="urn:microsoft.com/office/officeart/2005/8/layout/vProcess5"/>
    <dgm:cxn modelId="{6CDCA0FB-959B-4BE8-9011-2DF78F9A856B}" type="presParOf" srcId="{4058DD78-9394-4FD6-9170-4FEA94C39E91}" destId="{04E987EE-9F18-4323-BCC9-F74016D14933}" srcOrd="2" destOrd="0" presId="urn:microsoft.com/office/officeart/2005/8/layout/vProcess5"/>
    <dgm:cxn modelId="{920725DB-7208-4C0A-BA3C-39AB089EDE68}" type="presParOf" srcId="{4058DD78-9394-4FD6-9170-4FEA94C39E91}" destId="{4D66B0E4-5236-45BA-A768-363FDAC823E4}" srcOrd="3" destOrd="0" presId="urn:microsoft.com/office/officeart/2005/8/layout/vProcess5"/>
    <dgm:cxn modelId="{59FA0C4F-EDBA-4368-8AC2-71BC0824B66E}" type="presParOf" srcId="{4058DD78-9394-4FD6-9170-4FEA94C39E91}" destId="{F92B9C25-2CC8-49AF-8D4D-028D172BB92E}" srcOrd="4" destOrd="0" presId="urn:microsoft.com/office/officeart/2005/8/layout/vProcess5"/>
    <dgm:cxn modelId="{D01A9846-2243-4238-8EF9-1656984D7B3A}" type="presParOf" srcId="{4058DD78-9394-4FD6-9170-4FEA94C39E91}" destId="{4463F981-40DA-4C5C-A634-6D71DB6641EA}" srcOrd="5" destOrd="0" presId="urn:microsoft.com/office/officeart/2005/8/layout/vProcess5"/>
    <dgm:cxn modelId="{443641AD-E2E4-4414-A1E1-49D2A152ABC8}" type="presParOf" srcId="{4058DD78-9394-4FD6-9170-4FEA94C39E91}" destId="{EC1B16B3-7BE9-49FB-B5BA-C340AA5CF92A}" srcOrd="6" destOrd="0" presId="urn:microsoft.com/office/officeart/2005/8/layout/vProcess5"/>
    <dgm:cxn modelId="{A33B4CCD-DAB1-40DB-8910-8C5354C25B80}" type="presParOf" srcId="{4058DD78-9394-4FD6-9170-4FEA94C39E91}" destId="{8FD9EB56-0214-46DE-B870-07FE2C0A87EB}" srcOrd="7" destOrd="0" presId="urn:microsoft.com/office/officeart/2005/8/layout/vProcess5"/>
    <dgm:cxn modelId="{8E11514E-B779-4501-8BAB-D7409D009A02}" type="presParOf" srcId="{4058DD78-9394-4FD6-9170-4FEA94C39E91}" destId="{0D062298-B68E-46B9-AD53-3D4B073482D3}" srcOrd="8" destOrd="0" presId="urn:microsoft.com/office/officeart/2005/8/layout/vProcess5"/>
    <dgm:cxn modelId="{69BBA6EE-05C2-45E3-814B-446E4E52D425}" type="presParOf" srcId="{4058DD78-9394-4FD6-9170-4FEA94C39E91}" destId="{2C88A4BA-BABE-48A5-A798-84D74FD1746E}" srcOrd="9" destOrd="0" presId="urn:microsoft.com/office/officeart/2005/8/layout/vProcess5"/>
    <dgm:cxn modelId="{1334F4DA-6212-48FA-AFA2-160506908046}" type="presParOf" srcId="{4058DD78-9394-4FD6-9170-4FEA94C39E91}" destId="{F7EB7DA9-D632-4890-90DD-B8AD6397F02B}" srcOrd="10" destOrd="0" presId="urn:microsoft.com/office/officeart/2005/8/layout/vProcess5"/>
    <dgm:cxn modelId="{C3C0BBDA-8D8F-4B40-90DD-5D6F06191673}" type="presParOf" srcId="{4058DD78-9394-4FD6-9170-4FEA94C39E91}" destId="{320622B1-49F0-4D0A-869D-57670B770F81}" srcOrd="11" destOrd="0" presId="urn:microsoft.com/office/officeart/2005/8/layout/vProcess5"/>
    <dgm:cxn modelId="{88468EA5-07CB-4FB1-8588-31EDF82C9B1B}" type="presParOf" srcId="{4058DD78-9394-4FD6-9170-4FEA94C39E91}" destId="{84F8A489-EA5A-435F-8A41-1D0C2923B350}" srcOrd="12" destOrd="0" presId="urn:microsoft.com/office/officeart/2005/8/layout/vProcess5"/>
    <dgm:cxn modelId="{EE6948D9-674D-4E10-B80E-2A05F620DBA8}" type="presParOf" srcId="{4058DD78-9394-4FD6-9170-4FEA94C39E91}" destId="{7E975145-13D1-41E7-94CB-46E7139C49CA}" srcOrd="13" destOrd="0" presId="urn:microsoft.com/office/officeart/2005/8/layout/vProcess5"/>
    <dgm:cxn modelId="{A0E84124-3837-4ADE-8B1B-DB71E9ED7725}" type="presParOf" srcId="{4058DD78-9394-4FD6-9170-4FEA94C39E91}" destId="{AEFD8890-86F3-4CB8-A250-F0AF269B352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C2FC82-E52F-4CD7-AB81-8180C808C65F}" type="doc">
      <dgm:prSet loTypeId="urn:microsoft.com/office/officeart/2005/8/layout/default#2" loCatId="list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1ECBA90E-3261-4721-9BC9-D66A9D82060C}">
      <dgm:prSet phldrT="[文字]"/>
      <dgm:spPr/>
      <dgm:t>
        <a:bodyPr/>
        <a:lstStyle/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對理解的非正式查核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F6AFBF1A-1E57-4B71-ACCC-4E2B7FEAB0BD}" type="parTrans" cxnId="{1EC8FC27-10D4-4FF1-871C-380E26867FA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139F13C-F43F-4823-BDB6-832F7AD6B79B}" type="sibTrans" cxnId="{1EC8FC27-10D4-4FF1-871C-380E26867FA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E14A97F-B2D2-4044-A27A-435D3FDD4AC0}">
      <dgm:prSet phldrT="[文字]"/>
      <dgm:spPr/>
      <dgm:t>
        <a:bodyPr/>
        <a:lstStyle/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觀察和           對話討論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B1D96A2F-13B9-4B47-BE37-59EEF32CF37F}" type="parTrans" cxnId="{8F3D1BB4-3480-4483-AC37-9528BC528349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6C0A80A-F011-4069-9F2E-4EEFE0C3F75A}" type="sibTrans" cxnId="{8F3D1BB4-3480-4483-AC37-9528BC528349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7A43F7E-3D92-4F4B-87CB-6DD4AF5B8EB8}">
      <dgm:prSet phldrT="[文字]"/>
      <dgm:spPr/>
      <dgm:t>
        <a:bodyPr/>
        <a:lstStyle/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開放式</a:t>
          </a:r>
          <a:endParaRPr lang="en-US" altLang="zh-TW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問答題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BCDF09AE-8423-4E07-9AE2-C3E2BA02183E}" type="parTrans" cxnId="{CDDB200D-12A0-49A9-A859-73097670FE7E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F3678F1-C81A-478D-835B-5CF4931CF0A2}" type="sibTrans" cxnId="{CDDB200D-12A0-49A9-A859-73097670FE7E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0B4EF1C-7399-41DD-92C4-AA441BC873E1}">
      <dgm:prSet phldrT="[文字]"/>
      <dgm:spPr/>
      <dgm:t>
        <a:bodyPr/>
        <a:lstStyle/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正式測驗和   隨堂測驗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B5AC5EC8-463A-449C-8792-520048FECF45}" type="parTrans" cxnId="{D0240E8D-FEBE-46EE-A2F1-56B45FCDFCBF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B5ADCAA-11CE-4375-BD8C-74B69415826A}" type="sibTrans" cxnId="{D0240E8D-FEBE-46EE-A2F1-56B45FCDFCBF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F27022C-4A41-42EE-B683-97678165B10A}">
      <dgm:prSet phldrT="[文字]"/>
      <dgm:spPr/>
      <dgm:t>
        <a:bodyPr/>
        <a:lstStyle/>
        <a:p>
          <a:r>
            <a:rPr lang="zh-TW" altLang="en-US" smtClean="0">
              <a:latin typeface="微軟正黑體" pitchFamily="34" charset="-120"/>
              <a:ea typeface="微軟正黑體" pitchFamily="34" charset="-120"/>
            </a:rPr>
            <a:t>實作任務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B548EF9B-7F73-4A45-B3C3-25963D006CBA}" type="parTrans" cxnId="{AA888AC8-ACD3-4E6C-99EC-F113BC60ABC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DB946FF-DBDE-45F2-A103-469A032D5C39}" type="sibTrans" cxnId="{AA888AC8-ACD3-4E6C-99EC-F113BC60ABCB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11007D7-5FF6-4019-9F64-745A8F6E0354}" type="pres">
      <dgm:prSet presAssocID="{ECC2FC82-E52F-4CD7-AB81-8180C808C6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246776E-3464-4BFE-BC2C-11804611CDBA}" type="pres">
      <dgm:prSet presAssocID="{1ECBA90E-3261-4721-9BC9-D66A9D82060C}" presName="node" presStyleLbl="node1" presStyleIdx="0" presStyleCnt="5" custLinFactY="3743" custLinFactNeighborX="134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D3EB4D-E4ED-498E-B504-B727240B1228}" type="pres">
      <dgm:prSet presAssocID="{C139F13C-F43F-4823-BDB6-832F7AD6B79B}" presName="sibTrans" presStyleCnt="0"/>
      <dgm:spPr/>
      <dgm:t>
        <a:bodyPr/>
        <a:lstStyle/>
        <a:p>
          <a:endParaRPr lang="zh-TW" altLang="en-US"/>
        </a:p>
      </dgm:t>
    </dgm:pt>
    <dgm:pt modelId="{62E75D62-C23E-4F50-A537-1502CC81546C}" type="pres">
      <dgm:prSet presAssocID="{BE14A97F-B2D2-4044-A27A-435D3FDD4AC0}" presName="node" presStyleLbl="node1" presStyleIdx="1" presStyleCnt="5" custLinFactY="3743" custLinFactNeighborX="2929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A396FF-0B82-4A86-9148-BE782251D67D}" type="pres">
      <dgm:prSet presAssocID="{16C0A80A-F011-4069-9F2E-4EEFE0C3F75A}" presName="sibTrans" presStyleCnt="0"/>
      <dgm:spPr/>
      <dgm:t>
        <a:bodyPr/>
        <a:lstStyle/>
        <a:p>
          <a:endParaRPr lang="zh-TW" altLang="en-US"/>
        </a:p>
      </dgm:t>
    </dgm:pt>
    <dgm:pt modelId="{0C96373A-89F9-41CE-96CD-2D0A5E828010}" type="pres">
      <dgm:prSet presAssocID="{17A43F7E-3D92-4F4B-87CB-6DD4AF5B8EB8}" presName="node" presStyleLbl="node1" presStyleIdx="2" presStyleCnt="5" custLinFactY="10756" custLinFactNeighborX="-2834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7DCF57-8EE2-423B-AC9E-79B06D6D0FBC}" type="pres">
      <dgm:prSet presAssocID="{1F3678F1-C81A-478D-835B-5CF4931CF0A2}" presName="sibTrans" presStyleCnt="0"/>
      <dgm:spPr/>
      <dgm:t>
        <a:bodyPr/>
        <a:lstStyle/>
        <a:p>
          <a:endParaRPr lang="zh-TW" altLang="en-US"/>
        </a:p>
      </dgm:t>
    </dgm:pt>
    <dgm:pt modelId="{E002E474-ACA9-458F-8181-52B8D41E44FE}" type="pres">
      <dgm:prSet presAssocID="{00B4EF1C-7399-41DD-92C4-AA441BC873E1}" presName="node" presStyleLbl="node1" presStyleIdx="3" presStyleCnt="5" custLinFactY="10756" custLinFactNeighborX="5898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327B1C-42E3-42E3-B48D-E2DFB1A82F25}" type="pres">
      <dgm:prSet presAssocID="{BB5ADCAA-11CE-4375-BD8C-74B69415826A}" presName="sibTrans" presStyleCnt="0"/>
      <dgm:spPr/>
      <dgm:t>
        <a:bodyPr/>
        <a:lstStyle/>
        <a:p>
          <a:endParaRPr lang="zh-TW" altLang="en-US"/>
        </a:p>
      </dgm:t>
    </dgm:pt>
    <dgm:pt modelId="{7582938E-A492-4B64-86A6-AF0850028AF0}" type="pres">
      <dgm:prSet presAssocID="{0F27022C-4A41-42EE-B683-97678165B10A}" presName="node" presStyleLbl="node1" presStyleIdx="4" presStyleCnt="5" custLinFactY="-100000" custLinFactNeighborX="4500" custLinFactNeighborY="-1334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3D1BB4-3480-4483-AC37-9528BC528349}" srcId="{ECC2FC82-E52F-4CD7-AB81-8180C808C65F}" destId="{BE14A97F-B2D2-4044-A27A-435D3FDD4AC0}" srcOrd="1" destOrd="0" parTransId="{B1D96A2F-13B9-4B47-BE37-59EEF32CF37F}" sibTransId="{16C0A80A-F011-4069-9F2E-4EEFE0C3F75A}"/>
    <dgm:cxn modelId="{CDDB200D-12A0-49A9-A859-73097670FE7E}" srcId="{ECC2FC82-E52F-4CD7-AB81-8180C808C65F}" destId="{17A43F7E-3D92-4F4B-87CB-6DD4AF5B8EB8}" srcOrd="2" destOrd="0" parTransId="{BCDF09AE-8423-4E07-9AE2-C3E2BA02183E}" sibTransId="{1F3678F1-C81A-478D-835B-5CF4931CF0A2}"/>
    <dgm:cxn modelId="{1EC8FC27-10D4-4FF1-871C-380E26867FA6}" srcId="{ECC2FC82-E52F-4CD7-AB81-8180C808C65F}" destId="{1ECBA90E-3261-4721-9BC9-D66A9D82060C}" srcOrd="0" destOrd="0" parTransId="{F6AFBF1A-1E57-4B71-ACCC-4E2B7FEAB0BD}" sibTransId="{C139F13C-F43F-4823-BDB6-832F7AD6B79B}"/>
    <dgm:cxn modelId="{B0F89D08-0252-4381-A9BE-912AA8E1B9F3}" type="presOf" srcId="{17A43F7E-3D92-4F4B-87CB-6DD4AF5B8EB8}" destId="{0C96373A-89F9-41CE-96CD-2D0A5E828010}" srcOrd="0" destOrd="0" presId="urn:microsoft.com/office/officeart/2005/8/layout/default#2"/>
    <dgm:cxn modelId="{AA888AC8-ACD3-4E6C-99EC-F113BC60ABCB}" srcId="{ECC2FC82-E52F-4CD7-AB81-8180C808C65F}" destId="{0F27022C-4A41-42EE-B683-97678165B10A}" srcOrd="4" destOrd="0" parTransId="{B548EF9B-7F73-4A45-B3C3-25963D006CBA}" sibTransId="{4DB946FF-DBDE-45F2-A103-469A032D5C39}"/>
    <dgm:cxn modelId="{55BFB448-09F6-41BE-B7E7-B7EEA49D82B0}" type="presOf" srcId="{1ECBA90E-3261-4721-9BC9-D66A9D82060C}" destId="{6246776E-3464-4BFE-BC2C-11804611CDBA}" srcOrd="0" destOrd="0" presId="urn:microsoft.com/office/officeart/2005/8/layout/default#2"/>
    <dgm:cxn modelId="{A0A3EF81-E7A9-4138-8959-A8E906F6B498}" type="presOf" srcId="{00B4EF1C-7399-41DD-92C4-AA441BC873E1}" destId="{E002E474-ACA9-458F-8181-52B8D41E44FE}" srcOrd="0" destOrd="0" presId="urn:microsoft.com/office/officeart/2005/8/layout/default#2"/>
    <dgm:cxn modelId="{D0240E8D-FEBE-46EE-A2F1-56B45FCDFCBF}" srcId="{ECC2FC82-E52F-4CD7-AB81-8180C808C65F}" destId="{00B4EF1C-7399-41DD-92C4-AA441BC873E1}" srcOrd="3" destOrd="0" parTransId="{B5AC5EC8-463A-449C-8792-520048FECF45}" sibTransId="{BB5ADCAA-11CE-4375-BD8C-74B69415826A}"/>
    <dgm:cxn modelId="{19C697F6-E57C-4C07-B4B5-173F1DD830FA}" type="presOf" srcId="{0F27022C-4A41-42EE-B683-97678165B10A}" destId="{7582938E-A492-4B64-86A6-AF0850028AF0}" srcOrd="0" destOrd="0" presId="urn:microsoft.com/office/officeart/2005/8/layout/default#2"/>
    <dgm:cxn modelId="{D16D0981-F74C-47AE-ADB9-5EFD7A491D35}" type="presOf" srcId="{ECC2FC82-E52F-4CD7-AB81-8180C808C65F}" destId="{E11007D7-5FF6-4019-9F64-745A8F6E0354}" srcOrd="0" destOrd="0" presId="urn:microsoft.com/office/officeart/2005/8/layout/default#2"/>
    <dgm:cxn modelId="{FDDB13C0-DBBE-4B54-B135-7EA00B04083F}" type="presOf" srcId="{BE14A97F-B2D2-4044-A27A-435D3FDD4AC0}" destId="{62E75D62-C23E-4F50-A537-1502CC81546C}" srcOrd="0" destOrd="0" presId="urn:microsoft.com/office/officeart/2005/8/layout/default#2"/>
    <dgm:cxn modelId="{98A0C3E6-61C6-4E8A-B820-CB7CE2932F48}" type="presParOf" srcId="{E11007D7-5FF6-4019-9F64-745A8F6E0354}" destId="{6246776E-3464-4BFE-BC2C-11804611CDBA}" srcOrd="0" destOrd="0" presId="urn:microsoft.com/office/officeart/2005/8/layout/default#2"/>
    <dgm:cxn modelId="{463A06BA-6DD3-4E7C-A963-C78242C10664}" type="presParOf" srcId="{E11007D7-5FF6-4019-9F64-745A8F6E0354}" destId="{0ED3EB4D-E4ED-498E-B504-B727240B1228}" srcOrd="1" destOrd="0" presId="urn:microsoft.com/office/officeart/2005/8/layout/default#2"/>
    <dgm:cxn modelId="{1ADC21FF-0801-4210-90A9-AABA387C1172}" type="presParOf" srcId="{E11007D7-5FF6-4019-9F64-745A8F6E0354}" destId="{62E75D62-C23E-4F50-A537-1502CC81546C}" srcOrd="2" destOrd="0" presId="urn:microsoft.com/office/officeart/2005/8/layout/default#2"/>
    <dgm:cxn modelId="{28AC357E-6EC0-410D-8E43-3FE3B1927082}" type="presParOf" srcId="{E11007D7-5FF6-4019-9F64-745A8F6E0354}" destId="{ADA396FF-0B82-4A86-9148-BE782251D67D}" srcOrd="3" destOrd="0" presId="urn:microsoft.com/office/officeart/2005/8/layout/default#2"/>
    <dgm:cxn modelId="{FE9A027A-8265-4067-AE89-286661BF668C}" type="presParOf" srcId="{E11007D7-5FF6-4019-9F64-745A8F6E0354}" destId="{0C96373A-89F9-41CE-96CD-2D0A5E828010}" srcOrd="4" destOrd="0" presId="urn:microsoft.com/office/officeart/2005/8/layout/default#2"/>
    <dgm:cxn modelId="{B3D919AA-90DE-4F61-8FAE-D76F6E67CF4C}" type="presParOf" srcId="{E11007D7-5FF6-4019-9F64-745A8F6E0354}" destId="{5E7DCF57-8EE2-423B-AC9E-79B06D6D0FBC}" srcOrd="5" destOrd="0" presId="urn:microsoft.com/office/officeart/2005/8/layout/default#2"/>
    <dgm:cxn modelId="{8D2C52AB-3AB0-4103-BA4F-6171DF148165}" type="presParOf" srcId="{E11007D7-5FF6-4019-9F64-745A8F6E0354}" destId="{E002E474-ACA9-458F-8181-52B8D41E44FE}" srcOrd="6" destOrd="0" presId="urn:microsoft.com/office/officeart/2005/8/layout/default#2"/>
    <dgm:cxn modelId="{9EEE0E6F-D8E0-4A3C-8A2A-866EDC7DB134}" type="presParOf" srcId="{E11007D7-5FF6-4019-9F64-745A8F6E0354}" destId="{7E327B1C-42E3-42E3-B48D-E2DFB1A82F25}" srcOrd="7" destOrd="0" presId="urn:microsoft.com/office/officeart/2005/8/layout/default#2"/>
    <dgm:cxn modelId="{46E93D5F-FB2E-4855-B9C9-C334DC1CE035}" type="presParOf" srcId="{E11007D7-5FF6-4019-9F64-745A8F6E0354}" destId="{7582938E-A492-4B64-86A6-AF0850028AF0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CF8A0-540A-45B0-A080-A510D3D1FF2A}">
      <dsp:nvSpPr>
        <dsp:cNvPr id="0" name=""/>
        <dsp:cNvSpPr/>
      </dsp:nvSpPr>
      <dsp:spPr>
        <a:xfrm rot="5400000">
          <a:off x="-213723" y="217405"/>
          <a:ext cx="1424821" cy="99737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G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1" y="502370"/>
        <a:ext cx="997375" cy="427446"/>
      </dsp:txXfrm>
    </dsp:sp>
    <dsp:sp modelId="{2DF3DC09-840E-4D9A-94FC-978198AB5C09}">
      <dsp:nvSpPr>
        <dsp:cNvPr id="0" name=""/>
        <dsp:cNvSpPr/>
      </dsp:nvSpPr>
      <dsp:spPr>
        <a:xfrm rot="5400000">
          <a:off x="3971645" y="-2970587"/>
          <a:ext cx="926621" cy="6875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全國、學校、專業的標準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科目目標或課程目標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997376" y="48916"/>
        <a:ext cx="6829926" cy="836153"/>
      </dsp:txXfrm>
    </dsp:sp>
    <dsp:sp modelId="{ACCE9A5F-8A0B-40A0-AC99-62C84A431C32}">
      <dsp:nvSpPr>
        <dsp:cNvPr id="0" name=""/>
        <dsp:cNvSpPr/>
      </dsp:nvSpPr>
      <dsp:spPr>
        <a:xfrm rot="5400000">
          <a:off x="-213723" y="1497463"/>
          <a:ext cx="1424821" cy="997375"/>
        </a:xfrm>
        <a:prstGeom prst="chevron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U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1" y="1782428"/>
        <a:ext cx="997375" cy="427446"/>
      </dsp:txXfrm>
    </dsp:sp>
    <dsp:sp modelId="{CCC52E00-A6FB-4DE1-BDB3-ED63633EBFFD}">
      <dsp:nvSpPr>
        <dsp:cNvPr id="0" name=""/>
        <dsp:cNvSpPr/>
      </dsp:nvSpPr>
      <dsp:spPr>
        <a:xfrm rot="5400000">
          <a:off x="3971888" y="-1690773"/>
          <a:ext cx="926134" cy="6875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以完整句陳述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理解事項具體指出我們要學生理解的大概念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997375" y="1328950"/>
        <a:ext cx="6829950" cy="835714"/>
      </dsp:txXfrm>
    </dsp:sp>
    <dsp:sp modelId="{F6D59EBD-80CC-421E-9853-B7ACD2369C55}">
      <dsp:nvSpPr>
        <dsp:cNvPr id="0" name=""/>
        <dsp:cNvSpPr/>
      </dsp:nvSpPr>
      <dsp:spPr>
        <a:xfrm rot="5400000">
          <a:off x="-213723" y="2777521"/>
          <a:ext cx="1424821" cy="997375"/>
        </a:xfrm>
        <a:prstGeom prst="chevron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Q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1" y="3062486"/>
        <a:ext cx="997375" cy="427446"/>
      </dsp:txXfrm>
    </dsp:sp>
    <dsp:sp modelId="{9E50E906-A3C2-4FF0-BDAE-E5FFDAFC30AF}">
      <dsp:nvSpPr>
        <dsp:cNvPr id="0" name=""/>
        <dsp:cNvSpPr/>
      </dsp:nvSpPr>
      <dsp:spPr>
        <a:xfrm rot="5400000">
          <a:off x="3971888" y="-410715"/>
          <a:ext cx="926134" cy="6875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開放式、激發思考的問題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引導 學生探究、發現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997375" y="2609008"/>
        <a:ext cx="6829950" cy="835714"/>
      </dsp:txXfrm>
    </dsp:sp>
    <dsp:sp modelId="{BF16C501-24D0-4F90-8871-1869D9971DA1}">
      <dsp:nvSpPr>
        <dsp:cNvPr id="0" name=""/>
        <dsp:cNvSpPr/>
      </dsp:nvSpPr>
      <dsp:spPr>
        <a:xfrm rot="5400000">
          <a:off x="-213723" y="4057578"/>
          <a:ext cx="1424821" cy="997375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K S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1" y="4342543"/>
        <a:ext cx="997375" cy="427446"/>
      </dsp:txXfrm>
    </dsp:sp>
    <dsp:sp modelId="{7B918B81-1535-45D4-8F6A-D2D692E68E56}">
      <dsp:nvSpPr>
        <dsp:cNvPr id="0" name=""/>
        <dsp:cNvSpPr/>
      </dsp:nvSpPr>
      <dsp:spPr>
        <a:xfrm rot="5400000">
          <a:off x="3971888" y="869342"/>
          <a:ext cx="926134" cy="6875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學生能瞭解且能表現的個別目標</a:t>
          </a: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,ex </a:t>
          </a: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關鍵術語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要對應</a:t>
          </a:r>
          <a:r>
            <a:rPr lang="en-US" altLang="zh-TW" sz="24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G&amp;U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-5400000">
        <a:off x="997375" y="3889065"/>
        <a:ext cx="6829950" cy="835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8FFB5-2DB0-41D1-93ED-4F77CAEE070B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值得熟悉的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323887" y="226298"/>
        <a:ext cx="1581824" cy="678894"/>
      </dsp:txXfrm>
    </dsp:sp>
    <dsp:sp modelId="{F69EEB4F-209A-4AC6-A325-E7549F054D38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應該知道和表現的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323887" y="1343645"/>
        <a:ext cx="1581824" cy="636463"/>
      </dsp:txXfrm>
    </dsp:sp>
    <dsp:sp modelId="{1C74B584-9E05-477E-84A2-46F6A1513A2A}">
      <dsp:nvSpPr>
        <dsp:cNvPr id="0" name=""/>
        <dsp:cNvSpPr/>
      </dsp:nvSpPr>
      <dsp:spPr>
        <a:xfrm>
          <a:off x="2983309" y="2262981"/>
          <a:ext cx="2262981" cy="226298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大概念和核心任務</a:t>
          </a:r>
          <a:endParaRPr lang="zh-TW" altLang="en-US" sz="20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314715" y="2828726"/>
        <a:ext cx="1600169" cy="113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982DF-1F55-4537-B930-D648524CB604}">
      <dsp:nvSpPr>
        <dsp:cNvPr id="0" name=""/>
        <dsp:cNvSpPr/>
      </dsp:nvSpPr>
      <dsp:spPr>
        <a:xfrm>
          <a:off x="0" y="788712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1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無正確答案 能引起討論爭辯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788712"/>
        <a:ext cx="2497777" cy="1498666"/>
      </dsp:txXfrm>
    </dsp:sp>
    <dsp:sp modelId="{E0CAD5FA-BE5F-40F8-BC78-26C22D215518}">
      <dsp:nvSpPr>
        <dsp:cNvPr id="0" name=""/>
        <dsp:cNvSpPr/>
      </dsp:nvSpPr>
      <dsp:spPr>
        <a:xfrm>
          <a:off x="2747555" y="788712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2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引發及維持學生探究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747555" y="788712"/>
        <a:ext cx="2497777" cy="1498666"/>
      </dsp:txXfrm>
    </dsp:sp>
    <dsp:sp modelId="{CBA0B446-8735-4636-8E5A-F20448A10FA1}">
      <dsp:nvSpPr>
        <dsp:cNvPr id="0" name=""/>
        <dsp:cNvSpPr/>
      </dsp:nvSpPr>
      <dsp:spPr>
        <a:xfrm>
          <a:off x="5495110" y="788712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3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探究基礎概念或哲學基礎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495110" y="788712"/>
        <a:ext cx="2497777" cy="1498666"/>
      </dsp:txXfrm>
    </dsp:sp>
    <dsp:sp modelId="{DD157E38-C45B-49B7-92AC-7217D2DD12BB}">
      <dsp:nvSpPr>
        <dsp:cNvPr id="0" name=""/>
        <dsp:cNvSpPr/>
      </dsp:nvSpPr>
      <dsp:spPr>
        <a:xfrm>
          <a:off x="0" y="2537156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 </a:t>
          </a: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4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引起其他重要問題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2537156"/>
        <a:ext cx="2497777" cy="1498666"/>
      </dsp:txXfrm>
    </dsp:sp>
    <dsp:sp modelId="{AA5A3EAA-8158-496F-ADFB-1883D00AF157}">
      <dsp:nvSpPr>
        <dsp:cNvPr id="0" name=""/>
        <dsp:cNvSpPr/>
      </dsp:nvSpPr>
      <dsp:spPr>
        <a:xfrm>
          <a:off x="2747555" y="2537156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5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會自然而然地重現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747555" y="2537156"/>
        <a:ext cx="2497777" cy="1498666"/>
      </dsp:txXfrm>
    </dsp:sp>
    <dsp:sp modelId="{45C8930B-48A9-40FC-AF3E-99ACEFAD1DE7}">
      <dsp:nvSpPr>
        <dsp:cNvPr id="0" name=""/>
        <dsp:cNvSpPr/>
      </dsp:nvSpPr>
      <dsp:spPr>
        <a:xfrm>
          <a:off x="5495110" y="2537156"/>
          <a:ext cx="2497777" cy="149866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6</a:t>
          </a:r>
          <a:r>
            <a:rPr lang="zh-TW" altLang="en-US" sz="24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刺激對大概念、假定與之前所學</a:t>
          </a:r>
          <a:endParaRPr lang="zh-TW" altLang="en-US" sz="24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495110" y="2537156"/>
        <a:ext cx="2497777" cy="1498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45FE1-E3B4-4FC8-8618-3A8BB25742FB}">
      <dsp:nvSpPr>
        <dsp:cNvPr id="0" name=""/>
        <dsp:cNvSpPr/>
      </dsp:nvSpPr>
      <dsp:spPr>
        <a:xfrm>
          <a:off x="10339" y="0"/>
          <a:ext cx="5441688" cy="692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說明</a:t>
          </a:r>
          <a:endParaRPr lang="zh-TW" altLang="en-US" sz="28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0633" y="20294"/>
        <a:ext cx="4612958" cy="652284"/>
      </dsp:txXfrm>
    </dsp:sp>
    <dsp:sp modelId="{04E987EE-9F18-4323-BCC9-F74016D14933}">
      <dsp:nvSpPr>
        <dsp:cNvPr id="0" name=""/>
        <dsp:cNvSpPr/>
      </dsp:nvSpPr>
      <dsp:spPr>
        <a:xfrm>
          <a:off x="406359" y="789104"/>
          <a:ext cx="5441688" cy="692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詮釋</a:t>
          </a:r>
          <a:endParaRPr lang="zh-TW" altLang="en-US" sz="28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26653" y="809398"/>
        <a:ext cx="4544373" cy="652284"/>
      </dsp:txXfrm>
    </dsp:sp>
    <dsp:sp modelId="{4D66B0E4-5236-45BA-A768-363FDAC823E4}">
      <dsp:nvSpPr>
        <dsp:cNvPr id="0" name=""/>
        <dsp:cNvSpPr/>
      </dsp:nvSpPr>
      <dsp:spPr>
        <a:xfrm>
          <a:off x="812719" y="1578209"/>
          <a:ext cx="5441688" cy="692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應用</a:t>
          </a:r>
          <a:endParaRPr lang="zh-TW" altLang="en-US" sz="28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833013" y="1598503"/>
        <a:ext cx="4544373" cy="652284"/>
      </dsp:txXfrm>
    </dsp:sp>
    <dsp:sp modelId="{F92B9C25-2CC8-49AF-8D4D-028D172BB92E}">
      <dsp:nvSpPr>
        <dsp:cNvPr id="0" name=""/>
        <dsp:cNvSpPr/>
      </dsp:nvSpPr>
      <dsp:spPr>
        <a:xfrm>
          <a:off x="1219079" y="2367313"/>
          <a:ext cx="5441688" cy="692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觀點</a:t>
          </a:r>
          <a:endParaRPr lang="zh-TW" altLang="en-US" sz="28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239373" y="2387607"/>
        <a:ext cx="4544373" cy="652284"/>
      </dsp:txXfrm>
    </dsp:sp>
    <dsp:sp modelId="{4463F981-40DA-4C5C-A634-6D71DB6641EA}">
      <dsp:nvSpPr>
        <dsp:cNvPr id="0" name=""/>
        <dsp:cNvSpPr/>
      </dsp:nvSpPr>
      <dsp:spPr>
        <a:xfrm>
          <a:off x="1625439" y="3156418"/>
          <a:ext cx="5441688" cy="692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同理心</a:t>
          </a:r>
          <a:endParaRPr lang="zh-TW" altLang="en-US" sz="28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645733" y="3176712"/>
        <a:ext cx="4544373" cy="652284"/>
      </dsp:txXfrm>
    </dsp:sp>
    <dsp:sp modelId="{EC1B16B3-7BE9-49FB-B5BA-C340AA5CF92A}">
      <dsp:nvSpPr>
        <dsp:cNvPr id="0" name=""/>
        <dsp:cNvSpPr/>
      </dsp:nvSpPr>
      <dsp:spPr>
        <a:xfrm>
          <a:off x="4991321" y="506181"/>
          <a:ext cx="450367" cy="450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092654" y="506181"/>
        <a:ext cx="247701" cy="338901"/>
      </dsp:txXfrm>
    </dsp:sp>
    <dsp:sp modelId="{8FD9EB56-0214-46DE-B870-07FE2C0A87EB}">
      <dsp:nvSpPr>
        <dsp:cNvPr id="0" name=""/>
        <dsp:cNvSpPr/>
      </dsp:nvSpPr>
      <dsp:spPr>
        <a:xfrm>
          <a:off x="5397681" y="1295286"/>
          <a:ext cx="450367" cy="450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499014" y="1295286"/>
        <a:ext cx="247701" cy="338901"/>
      </dsp:txXfrm>
    </dsp:sp>
    <dsp:sp modelId="{0D062298-B68E-46B9-AD53-3D4B073482D3}">
      <dsp:nvSpPr>
        <dsp:cNvPr id="0" name=""/>
        <dsp:cNvSpPr/>
      </dsp:nvSpPr>
      <dsp:spPr>
        <a:xfrm>
          <a:off x="5804041" y="2072843"/>
          <a:ext cx="450367" cy="450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905374" y="2072843"/>
        <a:ext cx="247701" cy="338901"/>
      </dsp:txXfrm>
    </dsp:sp>
    <dsp:sp modelId="{2C88A4BA-BABE-48A5-A798-84D74FD1746E}">
      <dsp:nvSpPr>
        <dsp:cNvPr id="0" name=""/>
        <dsp:cNvSpPr/>
      </dsp:nvSpPr>
      <dsp:spPr>
        <a:xfrm>
          <a:off x="6210401" y="2869646"/>
          <a:ext cx="450367" cy="450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6311734" y="2869646"/>
        <a:ext cx="247701" cy="3389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6776E-3464-4BFE-BC2C-11804611CDBA}">
      <dsp:nvSpPr>
        <dsp:cNvPr id="0" name=""/>
        <dsp:cNvSpPr/>
      </dsp:nvSpPr>
      <dsp:spPr>
        <a:xfrm>
          <a:off x="504057" y="1512165"/>
          <a:ext cx="2425898" cy="14555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對理解的非正式查核</a:t>
          </a:r>
          <a:endParaRPr lang="zh-TW" altLang="en-US" sz="2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04057" y="1512165"/>
        <a:ext cx="2425898" cy="1455539"/>
      </dsp:txXfrm>
    </dsp:sp>
    <dsp:sp modelId="{62E75D62-C23E-4F50-A537-1502CC81546C}">
      <dsp:nvSpPr>
        <dsp:cNvPr id="0" name=""/>
        <dsp:cNvSpPr/>
      </dsp:nvSpPr>
      <dsp:spPr>
        <a:xfrm>
          <a:off x="3240349" y="1512165"/>
          <a:ext cx="2425898" cy="14555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觀察和           對話討論</a:t>
          </a:r>
          <a:endParaRPr lang="zh-TW" altLang="en-US" sz="2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40349" y="1512165"/>
        <a:ext cx="2425898" cy="1455539"/>
      </dsp:txXfrm>
    </dsp:sp>
    <dsp:sp modelId="{0C96373A-89F9-41CE-96CD-2D0A5E828010}">
      <dsp:nvSpPr>
        <dsp:cNvPr id="0" name=""/>
        <dsp:cNvSpPr/>
      </dsp:nvSpPr>
      <dsp:spPr>
        <a:xfrm>
          <a:off x="432056" y="3312371"/>
          <a:ext cx="2425898" cy="14555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開放式</a:t>
          </a:r>
          <a:endParaRPr lang="en-US" altLang="zh-TW" sz="2600" kern="1200" smtClean="0">
            <a:latin typeface="微軟正黑體" pitchFamily="34" charset="-120"/>
            <a:ea typeface="微軟正黑體" pitchFamily="34" charset="-12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問答題</a:t>
          </a:r>
          <a:endParaRPr lang="zh-TW" altLang="en-US" sz="2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56" y="3312371"/>
        <a:ext cx="2425898" cy="1455539"/>
      </dsp:txXfrm>
    </dsp:sp>
    <dsp:sp modelId="{E002E474-ACA9-458F-8181-52B8D41E44FE}">
      <dsp:nvSpPr>
        <dsp:cNvPr id="0" name=""/>
        <dsp:cNvSpPr/>
      </dsp:nvSpPr>
      <dsp:spPr>
        <a:xfrm>
          <a:off x="3312374" y="3312371"/>
          <a:ext cx="2425898" cy="14555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正式測驗和   隨堂測驗</a:t>
          </a:r>
          <a:endParaRPr lang="zh-TW" altLang="en-US" sz="2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12374" y="3312371"/>
        <a:ext cx="2425898" cy="1455539"/>
      </dsp:txXfrm>
    </dsp:sp>
    <dsp:sp modelId="{7582938E-A492-4B64-86A6-AF0850028AF0}">
      <dsp:nvSpPr>
        <dsp:cNvPr id="0" name=""/>
        <dsp:cNvSpPr/>
      </dsp:nvSpPr>
      <dsp:spPr>
        <a:xfrm>
          <a:off x="1944216" y="0"/>
          <a:ext cx="2425898" cy="14555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>
              <a:latin typeface="微軟正黑體" pitchFamily="34" charset="-120"/>
              <a:ea typeface="微軟正黑體" pitchFamily="34" charset="-120"/>
            </a:rPr>
            <a:t>實作任務</a:t>
          </a:r>
          <a:endParaRPr lang="zh-TW" altLang="en-US" sz="2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944216" y="0"/>
        <a:ext cx="2425898" cy="1455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D00B9-A12A-47D8-A40D-79CCEC99D40C}" type="datetimeFigureOut">
              <a:rPr lang="zh-TW" altLang="en-US" smtClean="0"/>
              <a:t>2013/10/17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56DC3-AA67-4C99-971C-02973BEB3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65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0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41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75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19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91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39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17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8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7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75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0EA0-0BA3-4E8C-BC9C-AE75491D61A4}" type="datetimeFigureOut">
              <a:rPr lang="zh-TW" altLang="en-US" smtClean="0"/>
              <a:pPr/>
              <a:t>2013/10/17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FAAB1-1878-4FCB-AC00-607D8C2044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4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Understand by Design 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重理解的課程設計</a:t>
            </a:r>
            <a:endParaRPr lang="zh-TW" altLang="en-US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92080" y="501317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報告人 王正瑋</a:t>
            </a:r>
            <a:endParaRPr lang="en-US" altLang="zh-TW" sz="2400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日期 </a:t>
            </a:r>
            <a:r>
              <a:rPr lang="en-US" altLang="zh-TW" sz="24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2013.10.24</a:t>
            </a:r>
            <a:endParaRPr lang="zh-TW" altLang="en-US" sz="2400" dirty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76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accent6"/>
                </a:solidFill>
                <a:latin typeface="微軟正黑體" pitchFamily="34" charset="-120"/>
                <a:ea typeface="微軟正黑體" pitchFamily="34" charset="-120"/>
              </a:rPr>
              <a:t>第三階段</a:t>
            </a:r>
            <a:endParaRPr lang="zh-TW" altLang="en-US" sz="4000" dirty="0">
              <a:solidFill>
                <a:schemeClr val="accent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W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學習的方向在哪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為什麼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有哪些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H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吸引和維持學生興趣</a:t>
            </a: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使學生具備能力</a:t>
            </a: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R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重新思考和反省</a:t>
            </a: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自我評鑑</a:t>
            </a: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T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為學習者修正課程設計</a:t>
            </a: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O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組織學習活動</a:t>
            </a:r>
            <a:endParaRPr lang="zh-TW" altLang="en-US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報告完畢</a:t>
            </a:r>
            <a:endParaRPr lang="en-US" altLang="zh-TW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謝謝聆聽</a:t>
            </a:r>
            <a:endParaRPr lang="zh-TW" altLang="en-US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第一階段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816" y="188640"/>
            <a:ext cx="792088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標題介紹</a:t>
            </a:r>
            <a:endParaRPr lang="zh-TW" altLang="en-US" sz="3600" dirty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226394574"/>
              </p:ext>
            </p:extLst>
          </p:nvPr>
        </p:nvGraphicFramePr>
        <p:xfrm>
          <a:off x="755576" y="1268760"/>
          <a:ext cx="787253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52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890911"/>
              </p:ext>
            </p:extLst>
          </p:nvPr>
        </p:nvGraphicFramePr>
        <p:xfrm>
          <a:off x="-756592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圓角矩形 4"/>
          <p:cNvSpPr/>
          <p:nvPr/>
        </p:nvSpPr>
        <p:spPr>
          <a:xfrm>
            <a:off x="6084168" y="980728"/>
            <a:ext cx="2448272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能運用於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生活中或學習遷移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128854" y="2564904"/>
            <a:ext cx="2448272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K S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128854" y="4165848"/>
            <a:ext cx="244827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U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94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主要問題</a:t>
            </a:r>
            <a:r>
              <a:rPr lang="en-US" altLang="zh-TW" sz="36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Q</a:t>
            </a:r>
            <a:endParaRPr lang="zh-TW" altLang="en-US" sz="3600" dirty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48807"/>
              </p:ext>
            </p:extLst>
          </p:nvPr>
        </p:nvGraphicFramePr>
        <p:xfrm>
          <a:off x="611560" y="1412776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63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找出主要問題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en-US" sz="36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和期望理解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U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為什麼要學習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_____? </a:t>
            </a: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有何關係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什麼因素使</a:t>
            </a:r>
            <a:r>
              <a:rPr lang="en-US" altLang="zh-TW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_______</a:t>
            </a: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的學習很普遍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如果</a:t>
            </a:r>
            <a:r>
              <a:rPr lang="en-US" altLang="zh-TW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</a:t>
            </a: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單元是故事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其教訓為何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______</a:t>
            </a: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的技巧或過程暗示的大概念為何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如果我們不能理解</a:t>
            </a:r>
            <a:r>
              <a:rPr lang="en-US" altLang="zh-TW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______</a:t>
            </a: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時，能怎麼做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如何在更大的世界中運用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什麼是對</a:t>
            </a:r>
            <a:r>
              <a:rPr lang="en-US" altLang="zh-TW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</a:t>
            </a: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的實際洞見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什麼是學習</a:t>
            </a:r>
            <a:r>
              <a:rPr lang="en-US" altLang="zh-TW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______</a:t>
            </a:r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的價值</a:t>
            </a:r>
          </a:p>
        </p:txBody>
      </p:sp>
    </p:spTree>
    <p:extLst>
      <p:ext uri="{BB962C8B-B14F-4D97-AF65-F5344CB8AC3E}">
        <p14:creationId xmlns:p14="http://schemas.microsoft.com/office/powerpoint/2010/main" val="106582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技能領域的主要問題</a:t>
            </a:r>
            <a:endParaRPr lang="zh-TW" altLang="en-US" sz="32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基礎目的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那些大概念是有效的技能表現基礎</a:t>
            </a:r>
            <a:endParaRPr lang="en-US" altLang="zh-TW" sz="2800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目的、重要性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這項技能為何重要</a:t>
            </a:r>
            <a:endParaRPr lang="en-US" altLang="zh-TW" sz="2800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策略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表現時能運用那些策略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如何使既能更有效率</a:t>
            </a:r>
            <a:endParaRPr lang="en-US" altLang="zh-TW" sz="2800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情境脈絡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何時應該使用這項技能或策略</a:t>
            </a:r>
            <a:r>
              <a:rPr lang="en-US" altLang="zh-TW" sz="28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endParaRPr lang="zh-TW" altLang="en-US" sz="2800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44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2775484" y="5359289"/>
            <a:ext cx="5441688" cy="692872"/>
            <a:chOff x="1197075" y="3156418"/>
            <a:chExt cx="5441688" cy="692872"/>
          </a:xfrm>
        </p:grpSpPr>
        <p:sp>
          <p:nvSpPr>
            <p:cNvPr id="9" name="圓角矩形 8"/>
            <p:cNvSpPr/>
            <p:nvPr/>
          </p:nvSpPr>
          <p:spPr>
            <a:xfrm>
              <a:off x="1197075" y="3156418"/>
              <a:ext cx="5441688" cy="69287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0" name="圓角矩形 4"/>
            <p:cNvSpPr/>
            <p:nvPr/>
          </p:nvSpPr>
          <p:spPr>
            <a:xfrm>
              <a:off x="1645733" y="3176712"/>
              <a:ext cx="4544373" cy="65228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自我認識</a:t>
              </a:r>
              <a:endParaRPr lang="zh-TW" altLang="en-US" sz="2800" kern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理解  </a:t>
            </a:r>
            <a:r>
              <a:rPr lang="zh-TW" altLang="en-US" sz="36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理解</a:t>
            </a:r>
            <a:endParaRPr lang="zh-TW" altLang="en-US" sz="36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301401"/>
              </p:ext>
            </p:extLst>
          </p:nvPr>
        </p:nvGraphicFramePr>
        <p:xfrm>
          <a:off x="395536" y="1412776"/>
          <a:ext cx="7067128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6876256" y="5013176"/>
            <a:ext cx="450367" cy="450367"/>
            <a:chOff x="6210401" y="2869646"/>
            <a:chExt cx="450367" cy="450367"/>
          </a:xfrm>
        </p:grpSpPr>
        <p:sp>
          <p:nvSpPr>
            <p:cNvPr id="6" name="向下箭號 5"/>
            <p:cNvSpPr/>
            <p:nvPr/>
          </p:nvSpPr>
          <p:spPr>
            <a:xfrm>
              <a:off x="6210401" y="2869646"/>
              <a:ext cx="450367" cy="45036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向下箭號 4"/>
            <p:cNvSpPr/>
            <p:nvPr/>
          </p:nvSpPr>
          <p:spPr>
            <a:xfrm>
              <a:off x="6311734" y="2869646"/>
              <a:ext cx="247701" cy="338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30912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zh-TW" altLang="en-US" sz="36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二階段</a:t>
            </a:r>
            <a:endParaRPr lang="zh-TW" altLang="en-US" sz="3600" dirty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T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OE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27748397"/>
              </p:ext>
            </p:extLst>
          </p:nvPr>
        </p:nvGraphicFramePr>
        <p:xfrm>
          <a:off x="2051720" y="1268760"/>
          <a:ext cx="6096000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6576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關於 實作任務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T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26778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G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oal=</a:t>
            </a: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任務 目標</a:t>
            </a:r>
            <a:endParaRPr lang="en-US" altLang="zh-TW" sz="2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R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ole=</a:t>
            </a:r>
            <a:r>
              <a:rPr lang="zh-TW" altLang="en-US" sz="28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角色</a:t>
            </a:r>
            <a:endParaRPr lang="en-US" altLang="zh-TW" sz="2800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udience=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對象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S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ituation=</a:t>
            </a:r>
            <a:r>
              <a:rPr lang="zh-TW" altLang="en-US" sz="28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情境</a:t>
            </a:r>
            <a:endParaRPr lang="en-US" altLang="zh-TW" sz="2800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P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roduct , Performance, Purpose=</a:t>
            </a:r>
            <a:r>
              <a:rPr lang="zh-TW" altLang="en-US" sz="2800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成品的效用和目的</a:t>
            </a:r>
            <a:endParaRPr lang="en-US" altLang="zh-TW" sz="2800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tandards and Criteria for Success=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通過標準與成功的指標</a:t>
            </a:r>
            <a:endParaRPr lang="zh-TW" alt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415</Words>
  <Application>Microsoft Office PowerPoint</Application>
  <PresentationFormat>如螢幕大小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Understand by Design </vt:lpstr>
      <vt:lpstr>第一階段</vt:lpstr>
      <vt:lpstr>PowerPoint 簡報</vt:lpstr>
      <vt:lpstr>主要問題Q</vt:lpstr>
      <vt:lpstr>找出主要問題Q和期望理解U</vt:lpstr>
      <vt:lpstr>技能領域的主要問題</vt:lpstr>
      <vt:lpstr>理解  理解</vt:lpstr>
      <vt:lpstr>第二階段</vt:lpstr>
      <vt:lpstr>關於 實作任務T</vt:lpstr>
      <vt:lpstr>第三階段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by Design </dc:title>
  <dc:creator>user</dc:creator>
  <cp:lastModifiedBy>dcshuser</cp:lastModifiedBy>
  <cp:revision>16</cp:revision>
  <cp:lastPrinted>2013-10-17T02:55:05Z</cp:lastPrinted>
  <dcterms:created xsi:type="dcterms:W3CDTF">2013-10-15T12:46:04Z</dcterms:created>
  <dcterms:modified xsi:type="dcterms:W3CDTF">2013-10-17T02:56:26Z</dcterms:modified>
</cp:coreProperties>
</file>