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1" r:id="rId10"/>
    <p:sldId id="262" r:id="rId11"/>
    <p:sldId id="264" r:id="rId12"/>
    <p:sldId id="260" r:id="rId13"/>
    <p:sldId id="265" r:id="rId14"/>
    <p:sldId id="263" r:id="rId15"/>
    <p:sldId id="267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66" r:id="rId31"/>
    <p:sldId id="284" r:id="rId32"/>
    <p:sldId id="286" r:id="rId33"/>
    <p:sldId id="288" r:id="rId34"/>
    <p:sldId id="285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005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5181D-C5B5-43F7-94F1-FDED4A3E55C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1DCE1DD-7E79-4FE4-9F00-2E4C34378C8A}">
      <dgm:prSet phldrT="[文字]"/>
      <dgm:spPr/>
      <dgm:t>
        <a:bodyPr/>
        <a:lstStyle/>
        <a:p>
          <a:r>
            <a:rPr lang="zh-TW" altLang="en-US" dirty="0" smtClean="0"/>
            <a:t>各種姻緣</a:t>
          </a:r>
          <a:endParaRPr lang="zh-TW" altLang="en-US" dirty="0"/>
        </a:p>
      </dgm:t>
    </dgm:pt>
    <dgm:pt modelId="{004DF18E-7953-4B7F-9684-1E1F26299147}" type="parTrans" cxnId="{B74BBE28-6A3C-46A2-B2FA-53FA7F2E9C0F}">
      <dgm:prSet/>
      <dgm:spPr/>
      <dgm:t>
        <a:bodyPr/>
        <a:lstStyle/>
        <a:p>
          <a:endParaRPr lang="zh-TW" altLang="en-US"/>
        </a:p>
      </dgm:t>
    </dgm:pt>
    <dgm:pt modelId="{EB8B2800-F5D4-4CD6-8632-31F91E939620}" type="sibTrans" cxnId="{B74BBE28-6A3C-46A2-B2FA-53FA7F2E9C0F}">
      <dgm:prSet/>
      <dgm:spPr/>
      <dgm:t>
        <a:bodyPr/>
        <a:lstStyle/>
        <a:p>
          <a:endParaRPr lang="zh-TW" altLang="en-US"/>
        </a:p>
      </dgm:t>
    </dgm:pt>
    <dgm:pt modelId="{69B7EF13-FDF5-443B-9FBF-792A89731255}">
      <dgm:prSet phldrT="[文字]"/>
      <dgm:spPr/>
      <dgm:t>
        <a:bodyPr/>
        <a:lstStyle/>
        <a:p>
          <a:r>
            <a:rPr lang="zh-TW" altLang="en-US" dirty="0" smtClean="0"/>
            <a:t>相遇</a:t>
          </a:r>
          <a:endParaRPr lang="zh-TW" altLang="en-US" dirty="0"/>
        </a:p>
      </dgm:t>
    </dgm:pt>
    <dgm:pt modelId="{BE433E9D-BDFF-491E-974C-838D1361C798}" type="parTrans" cxnId="{51BD3460-0470-4FD3-8039-5038A3AEB905}">
      <dgm:prSet/>
      <dgm:spPr/>
      <dgm:t>
        <a:bodyPr/>
        <a:lstStyle/>
        <a:p>
          <a:endParaRPr lang="zh-TW" altLang="en-US"/>
        </a:p>
      </dgm:t>
    </dgm:pt>
    <dgm:pt modelId="{5B19A1CC-8B54-43F2-8069-8023D8530C85}" type="sibTrans" cxnId="{51BD3460-0470-4FD3-8039-5038A3AEB905}">
      <dgm:prSet/>
      <dgm:spPr/>
      <dgm:t>
        <a:bodyPr/>
        <a:lstStyle/>
        <a:p>
          <a:endParaRPr lang="zh-TW" altLang="en-US"/>
        </a:p>
      </dgm:t>
    </dgm:pt>
    <dgm:pt modelId="{CAFF758E-D657-4E1C-9772-C8DB56688E32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婚姻</a:t>
          </a:r>
          <a:endParaRPr lang="zh-TW" altLang="en-US" dirty="0"/>
        </a:p>
      </dgm:t>
    </dgm:pt>
    <dgm:pt modelId="{E03644F2-386C-40B2-8304-EDE75BAE3E6F}" type="parTrans" cxnId="{C2BBCB08-E1ED-46D6-A32F-CD6F9E1FFB9A}">
      <dgm:prSet/>
      <dgm:spPr/>
      <dgm:t>
        <a:bodyPr/>
        <a:lstStyle/>
        <a:p>
          <a:endParaRPr lang="zh-TW" altLang="en-US"/>
        </a:p>
      </dgm:t>
    </dgm:pt>
    <dgm:pt modelId="{83961AB1-465B-448E-9582-AEE176D3F474}" type="sibTrans" cxnId="{C2BBCB08-E1ED-46D6-A32F-CD6F9E1FFB9A}">
      <dgm:prSet/>
      <dgm:spPr/>
      <dgm:t>
        <a:bodyPr/>
        <a:lstStyle/>
        <a:p>
          <a:endParaRPr lang="zh-TW" altLang="en-US"/>
        </a:p>
      </dgm:t>
    </dgm:pt>
    <dgm:pt modelId="{BB8306CC-2B7C-4FA5-8788-DAEC1678BB7A}">
      <dgm:prSet phldrT="[文字]"/>
      <dgm:spPr/>
      <dgm:t>
        <a:bodyPr/>
        <a:lstStyle/>
        <a:p>
          <a:r>
            <a:rPr lang="zh-TW" altLang="en-US" dirty="0" smtClean="0"/>
            <a:t>相戀</a:t>
          </a:r>
          <a:endParaRPr lang="zh-TW" altLang="en-US" dirty="0"/>
        </a:p>
      </dgm:t>
    </dgm:pt>
    <dgm:pt modelId="{B6E87442-8A7E-41DD-B278-6193963E01E7}" type="parTrans" cxnId="{B54A67C9-AFE3-430B-AAD5-DC1A2CECF351}">
      <dgm:prSet/>
      <dgm:spPr/>
      <dgm:t>
        <a:bodyPr/>
        <a:lstStyle/>
        <a:p>
          <a:endParaRPr lang="zh-TW" altLang="en-US"/>
        </a:p>
      </dgm:t>
    </dgm:pt>
    <dgm:pt modelId="{23FC1F3F-71E5-4101-8F5C-09C91D617267}" type="sibTrans" cxnId="{B54A67C9-AFE3-430B-AAD5-DC1A2CECF351}">
      <dgm:prSet/>
      <dgm:spPr/>
      <dgm:t>
        <a:bodyPr/>
        <a:lstStyle/>
        <a:p>
          <a:endParaRPr lang="zh-TW" altLang="en-US"/>
        </a:p>
      </dgm:t>
    </dgm:pt>
    <dgm:pt modelId="{19A8F8DD-0AE0-4F4D-991D-C95A070EB3D4}" type="pres">
      <dgm:prSet presAssocID="{26E5181D-C5B5-43F7-94F1-FDED4A3E55C0}" presName="Name0" presStyleCnt="0">
        <dgm:presLayoutVars>
          <dgm:dir/>
          <dgm:animOne val="branch"/>
          <dgm:animLvl val="lvl"/>
        </dgm:presLayoutVars>
      </dgm:prSet>
      <dgm:spPr/>
    </dgm:pt>
    <dgm:pt modelId="{39561967-DDE2-468F-87DE-5CF8E72F78A5}" type="pres">
      <dgm:prSet presAssocID="{41DCE1DD-7E79-4FE4-9F00-2E4C34378C8A}" presName="chaos" presStyleCnt="0"/>
      <dgm:spPr/>
    </dgm:pt>
    <dgm:pt modelId="{F9F35266-108B-48E4-962A-6EE539D9C2E5}" type="pres">
      <dgm:prSet presAssocID="{41DCE1DD-7E79-4FE4-9F00-2E4C34378C8A}" presName="parTx1" presStyleLbl="revTx" presStyleIdx="0" presStyleCnt="3"/>
      <dgm:spPr/>
    </dgm:pt>
    <dgm:pt modelId="{8078F9EE-EB2B-401C-9DF7-856E18F46476}" type="pres">
      <dgm:prSet presAssocID="{41DCE1DD-7E79-4FE4-9F00-2E4C34378C8A}" presName="desTx1" presStyleLbl="revTx" presStyleIdx="1" presStyleCnt="3">
        <dgm:presLayoutVars>
          <dgm:bulletEnabled val="1"/>
        </dgm:presLayoutVars>
      </dgm:prSet>
      <dgm:spPr/>
    </dgm:pt>
    <dgm:pt modelId="{CC4EE16D-EC20-4117-A3CA-14E8B52AFA4A}" type="pres">
      <dgm:prSet presAssocID="{41DCE1DD-7E79-4FE4-9F00-2E4C34378C8A}" presName="c1" presStyleLbl="node1" presStyleIdx="0" presStyleCnt="19"/>
      <dgm:spPr>
        <a:solidFill>
          <a:srgbClr val="008080"/>
        </a:solidFill>
      </dgm:spPr>
    </dgm:pt>
    <dgm:pt modelId="{CAFEA9B8-6B04-44C2-967F-C18E58BD3867}" type="pres">
      <dgm:prSet presAssocID="{41DCE1DD-7E79-4FE4-9F00-2E4C34378C8A}" presName="c2" presStyleLbl="node1" presStyleIdx="1" presStyleCnt="19"/>
      <dgm:spPr>
        <a:solidFill>
          <a:schemeClr val="tx1">
            <a:lumMod val="95000"/>
            <a:lumOff val="5000"/>
          </a:schemeClr>
        </a:solidFill>
      </dgm:spPr>
    </dgm:pt>
    <dgm:pt modelId="{AD0A81E9-ABAB-4CC9-B5A2-6E6CC6E5BB30}" type="pres">
      <dgm:prSet presAssocID="{41DCE1DD-7E79-4FE4-9F00-2E4C34378C8A}" presName="c3" presStyleLbl="node1" presStyleIdx="2" presStyleCnt="19"/>
      <dgm:spPr>
        <a:solidFill>
          <a:srgbClr val="FF0000"/>
        </a:solidFill>
      </dgm:spPr>
    </dgm:pt>
    <dgm:pt modelId="{2C377C7E-E062-4FD0-B259-C701D3BCF709}" type="pres">
      <dgm:prSet presAssocID="{41DCE1DD-7E79-4FE4-9F00-2E4C34378C8A}" presName="c4" presStyleLbl="node1" presStyleIdx="3" presStyleCnt="19"/>
      <dgm:spPr/>
    </dgm:pt>
    <dgm:pt modelId="{91ACC721-5415-4B8D-BEC2-88F74993E0C1}" type="pres">
      <dgm:prSet presAssocID="{41DCE1DD-7E79-4FE4-9F00-2E4C34378C8A}" presName="c5" presStyleLbl="node1" presStyleIdx="4" presStyleCnt="19"/>
      <dgm:spPr>
        <a:solidFill>
          <a:schemeClr val="accent2">
            <a:lumMod val="75000"/>
          </a:schemeClr>
        </a:solidFill>
      </dgm:spPr>
    </dgm:pt>
    <dgm:pt modelId="{776089F9-FCFC-4AEC-B2CE-71F95ECE527B}" type="pres">
      <dgm:prSet presAssocID="{41DCE1DD-7E79-4FE4-9F00-2E4C34378C8A}" presName="c6" presStyleLbl="node1" presStyleIdx="5" presStyleCnt="19"/>
      <dgm:spPr>
        <a:solidFill>
          <a:schemeClr val="accent2">
            <a:lumMod val="40000"/>
            <a:lumOff val="60000"/>
          </a:schemeClr>
        </a:solidFill>
      </dgm:spPr>
    </dgm:pt>
    <dgm:pt modelId="{CB577F66-A04A-4627-AAB0-7B47247CEB62}" type="pres">
      <dgm:prSet presAssocID="{41DCE1DD-7E79-4FE4-9F00-2E4C34378C8A}" presName="c7" presStyleLbl="node1" presStyleIdx="6" presStyleCnt="19"/>
      <dgm:spPr>
        <a:solidFill>
          <a:srgbClr val="92D050"/>
        </a:solidFill>
      </dgm:spPr>
    </dgm:pt>
    <dgm:pt modelId="{D6FCEC6D-5DA9-4285-907A-68F1AB63172E}" type="pres">
      <dgm:prSet presAssocID="{41DCE1DD-7E79-4FE4-9F00-2E4C34378C8A}" presName="c8" presStyleLbl="node1" presStyleIdx="7" presStyleCnt="19"/>
      <dgm:spPr>
        <a:solidFill>
          <a:schemeClr val="accent5">
            <a:lumMod val="25000"/>
          </a:schemeClr>
        </a:solidFill>
      </dgm:spPr>
    </dgm:pt>
    <dgm:pt modelId="{D0B4A8CE-AF6C-41B2-807F-D49FFEC31A23}" type="pres">
      <dgm:prSet presAssocID="{41DCE1DD-7E79-4FE4-9F00-2E4C34378C8A}" presName="c9" presStyleLbl="node1" presStyleIdx="8" presStyleCnt="19"/>
      <dgm:spPr>
        <a:solidFill>
          <a:schemeClr val="accent2">
            <a:lumMod val="60000"/>
            <a:lumOff val="40000"/>
          </a:schemeClr>
        </a:solidFill>
      </dgm:spPr>
    </dgm:pt>
    <dgm:pt modelId="{62BDD08C-9314-4D42-8542-7AA4C8CB0F23}" type="pres">
      <dgm:prSet presAssocID="{41DCE1DD-7E79-4FE4-9F00-2E4C34378C8A}" presName="c10" presStyleLbl="node1" presStyleIdx="9" presStyleCnt="19"/>
      <dgm:spPr>
        <a:solidFill>
          <a:srgbClr val="C00000"/>
        </a:solidFill>
      </dgm:spPr>
    </dgm:pt>
    <dgm:pt modelId="{00C15B3D-D9C7-4D02-9857-406A1CE8479E}" type="pres">
      <dgm:prSet presAssocID="{41DCE1DD-7E79-4FE4-9F00-2E4C34378C8A}" presName="c11" presStyleLbl="node1" presStyleIdx="10" presStyleCnt="19"/>
      <dgm:spPr/>
    </dgm:pt>
    <dgm:pt modelId="{38F992BB-004C-4D1F-B389-7123ED19710C}" type="pres">
      <dgm:prSet presAssocID="{41DCE1DD-7E79-4FE4-9F00-2E4C34378C8A}" presName="c12" presStyleLbl="node1" presStyleIdx="11" presStyleCnt="19"/>
      <dgm:spPr>
        <a:solidFill>
          <a:srgbClr val="7030A0"/>
        </a:solidFill>
      </dgm:spPr>
    </dgm:pt>
    <dgm:pt modelId="{4715C8EF-7337-4E2D-BDEC-0403E3BE6328}" type="pres">
      <dgm:prSet presAssocID="{41DCE1DD-7E79-4FE4-9F00-2E4C34378C8A}" presName="c13" presStyleLbl="node1" presStyleIdx="12" presStyleCnt="19"/>
      <dgm:spPr>
        <a:solidFill>
          <a:srgbClr val="00B0F0"/>
        </a:solidFill>
      </dgm:spPr>
    </dgm:pt>
    <dgm:pt modelId="{D7F918CE-F2AB-42C4-AA17-99354925445F}" type="pres">
      <dgm:prSet presAssocID="{41DCE1DD-7E79-4FE4-9F00-2E4C34378C8A}" presName="c14" presStyleLbl="node1" presStyleIdx="13" presStyleCnt="19"/>
      <dgm:spPr/>
    </dgm:pt>
    <dgm:pt modelId="{15AE0C13-3B43-4593-A68A-2941B5717D0E}" type="pres">
      <dgm:prSet presAssocID="{41DCE1DD-7E79-4FE4-9F00-2E4C34378C8A}" presName="c15" presStyleLbl="node1" presStyleIdx="14" presStyleCnt="19"/>
      <dgm:spPr>
        <a:solidFill>
          <a:schemeClr val="bg1">
            <a:lumMod val="65000"/>
          </a:schemeClr>
        </a:solidFill>
      </dgm:spPr>
    </dgm:pt>
    <dgm:pt modelId="{35FEBDA8-623B-4866-9B01-4FA75FC74803}" type="pres">
      <dgm:prSet presAssocID="{41DCE1DD-7E79-4FE4-9F00-2E4C34378C8A}" presName="c16" presStyleLbl="node1" presStyleIdx="15" presStyleCnt="19"/>
      <dgm:spPr>
        <a:solidFill>
          <a:schemeClr val="accent1">
            <a:lumMod val="50000"/>
          </a:schemeClr>
        </a:solidFill>
      </dgm:spPr>
    </dgm:pt>
    <dgm:pt modelId="{D89DAC85-47DE-46AA-A9C5-B540A6EF102F}" type="pres">
      <dgm:prSet presAssocID="{41DCE1DD-7E79-4FE4-9F00-2E4C34378C8A}" presName="c17" presStyleLbl="node1" presStyleIdx="16" presStyleCnt="19"/>
      <dgm:spPr>
        <a:solidFill>
          <a:srgbClr val="FFC000"/>
        </a:solidFill>
      </dgm:spPr>
    </dgm:pt>
    <dgm:pt modelId="{90AC0B62-03CF-494F-A925-7543F3062953}" type="pres">
      <dgm:prSet presAssocID="{41DCE1DD-7E79-4FE4-9F00-2E4C34378C8A}" presName="c18" presStyleLbl="node1" presStyleIdx="17" presStyleCnt="19"/>
      <dgm:spPr>
        <a:solidFill>
          <a:srgbClr val="00B050"/>
        </a:solidFill>
      </dgm:spPr>
    </dgm:pt>
    <dgm:pt modelId="{0894B34E-45BE-4223-A3CD-9B8B2BEA0C92}" type="pres">
      <dgm:prSet presAssocID="{EB8B2800-F5D4-4CD6-8632-31F91E939620}" presName="chevronComposite1" presStyleCnt="0"/>
      <dgm:spPr/>
    </dgm:pt>
    <dgm:pt modelId="{FFD3D755-598F-4A51-AB85-6450D95FD780}" type="pres">
      <dgm:prSet presAssocID="{EB8B2800-F5D4-4CD6-8632-31F91E939620}" presName="chevron1" presStyleLbl="sibTrans2D1" presStyleIdx="0" presStyleCnt="2"/>
      <dgm:spPr>
        <a:solidFill>
          <a:srgbClr val="FFC000"/>
        </a:solidFill>
      </dgm:spPr>
    </dgm:pt>
    <dgm:pt modelId="{B23409CC-1EB4-4F51-B69B-AC744EFD8096}" type="pres">
      <dgm:prSet presAssocID="{EB8B2800-F5D4-4CD6-8632-31F91E939620}" presName="spChevron1" presStyleCnt="0"/>
      <dgm:spPr/>
    </dgm:pt>
    <dgm:pt modelId="{E10122A1-CDA0-468E-BF24-07BD9D8DAF23}" type="pres">
      <dgm:prSet presAssocID="{EB8B2800-F5D4-4CD6-8632-31F91E939620}" presName="overlap" presStyleCnt="0"/>
      <dgm:spPr/>
    </dgm:pt>
    <dgm:pt modelId="{FF6CFF96-D0A5-4758-94CB-6C2B3FF2AF70}" type="pres">
      <dgm:prSet presAssocID="{EB8B2800-F5D4-4CD6-8632-31F91E939620}" presName="chevronComposite2" presStyleCnt="0"/>
      <dgm:spPr/>
    </dgm:pt>
    <dgm:pt modelId="{F58CF172-8B9D-4C3F-8B32-9862D919AF4D}" type="pres">
      <dgm:prSet presAssocID="{EB8B2800-F5D4-4CD6-8632-31F91E939620}" presName="chevron2" presStyleLbl="sibTrans2D1" presStyleIdx="1" presStyleCnt="2"/>
      <dgm:spPr>
        <a:solidFill>
          <a:srgbClr val="FF0000"/>
        </a:solidFill>
      </dgm:spPr>
    </dgm:pt>
    <dgm:pt modelId="{103CB048-CFD0-4A47-ACF8-710A68180E92}" type="pres">
      <dgm:prSet presAssocID="{EB8B2800-F5D4-4CD6-8632-31F91E939620}" presName="spChevron2" presStyleCnt="0"/>
      <dgm:spPr/>
    </dgm:pt>
    <dgm:pt modelId="{7ED21B6F-3DF1-4825-B437-18CD36033445}" type="pres">
      <dgm:prSet presAssocID="{CAFF758E-D657-4E1C-9772-C8DB56688E32}" presName="last" presStyleCnt="0"/>
      <dgm:spPr/>
    </dgm:pt>
    <dgm:pt modelId="{246D8E9F-D1BC-49DC-8AF3-840ABA890C74}" type="pres">
      <dgm:prSet presAssocID="{CAFF758E-D657-4E1C-9772-C8DB56688E32}" presName="circleTx" presStyleLbl="node1" presStyleIdx="18" presStyleCnt="19"/>
      <dgm:spPr/>
    </dgm:pt>
    <dgm:pt modelId="{B55ACA68-F50E-4D54-A228-101C79AEE476}" type="pres">
      <dgm:prSet presAssocID="{CAFF758E-D657-4E1C-9772-C8DB56688E32}" presName="desTxN" presStyleLbl="revTx" presStyleIdx="2" presStyleCnt="3">
        <dgm:presLayoutVars>
          <dgm:bulletEnabled val="1"/>
        </dgm:presLayoutVars>
      </dgm:prSet>
      <dgm:spPr/>
    </dgm:pt>
    <dgm:pt modelId="{056A0A62-8AA9-40CA-9F54-3709163738BA}" type="pres">
      <dgm:prSet presAssocID="{CAFF758E-D657-4E1C-9772-C8DB56688E32}" presName="spN" presStyleCnt="0"/>
      <dgm:spPr/>
    </dgm:pt>
  </dgm:ptLst>
  <dgm:cxnLst>
    <dgm:cxn modelId="{B74BBE28-6A3C-46A2-B2FA-53FA7F2E9C0F}" srcId="{26E5181D-C5B5-43F7-94F1-FDED4A3E55C0}" destId="{41DCE1DD-7E79-4FE4-9F00-2E4C34378C8A}" srcOrd="0" destOrd="0" parTransId="{004DF18E-7953-4B7F-9684-1E1F26299147}" sibTransId="{EB8B2800-F5D4-4CD6-8632-31F91E939620}"/>
    <dgm:cxn modelId="{C2BBCB08-E1ED-46D6-A32F-CD6F9E1FFB9A}" srcId="{26E5181D-C5B5-43F7-94F1-FDED4A3E55C0}" destId="{CAFF758E-D657-4E1C-9772-C8DB56688E32}" srcOrd="1" destOrd="0" parTransId="{E03644F2-386C-40B2-8304-EDE75BAE3E6F}" sibTransId="{83961AB1-465B-448E-9582-AEE176D3F474}"/>
    <dgm:cxn modelId="{B54A67C9-AFE3-430B-AAD5-DC1A2CECF351}" srcId="{CAFF758E-D657-4E1C-9772-C8DB56688E32}" destId="{BB8306CC-2B7C-4FA5-8788-DAEC1678BB7A}" srcOrd="0" destOrd="0" parTransId="{B6E87442-8A7E-41DD-B278-6193963E01E7}" sibTransId="{23FC1F3F-71E5-4101-8F5C-09C91D617267}"/>
    <dgm:cxn modelId="{2C07513E-2434-4F2E-9F82-FC1216B6E4E1}" type="presOf" srcId="{CAFF758E-D657-4E1C-9772-C8DB56688E32}" destId="{246D8E9F-D1BC-49DC-8AF3-840ABA890C74}" srcOrd="0" destOrd="0" presId="urn:microsoft.com/office/officeart/2009/3/layout/RandomtoResultProcess"/>
    <dgm:cxn modelId="{29E4A230-73AF-456D-A6BA-0FE173AC2927}" type="presOf" srcId="{41DCE1DD-7E79-4FE4-9F00-2E4C34378C8A}" destId="{F9F35266-108B-48E4-962A-6EE539D9C2E5}" srcOrd="0" destOrd="0" presId="urn:microsoft.com/office/officeart/2009/3/layout/RandomtoResultProcess"/>
    <dgm:cxn modelId="{51BD3460-0470-4FD3-8039-5038A3AEB905}" srcId="{41DCE1DD-7E79-4FE4-9F00-2E4C34378C8A}" destId="{69B7EF13-FDF5-443B-9FBF-792A89731255}" srcOrd="0" destOrd="0" parTransId="{BE433E9D-BDFF-491E-974C-838D1361C798}" sibTransId="{5B19A1CC-8B54-43F2-8069-8023D8530C85}"/>
    <dgm:cxn modelId="{F9F30340-75E9-45A6-8762-646386365E75}" type="presOf" srcId="{69B7EF13-FDF5-443B-9FBF-792A89731255}" destId="{8078F9EE-EB2B-401C-9DF7-856E18F46476}" srcOrd="0" destOrd="0" presId="urn:microsoft.com/office/officeart/2009/3/layout/RandomtoResultProcess"/>
    <dgm:cxn modelId="{8E871EAF-C5CC-4416-99CC-633750748698}" type="presOf" srcId="{26E5181D-C5B5-43F7-94F1-FDED4A3E55C0}" destId="{19A8F8DD-0AE0-4F4D-991D-C95A070EB3D4}" srcOrd="0" destOrd="0" presId="urn:microsoft.com/office/officeart/2009/3/layout/RandomtoResultProcess"/>
    <dgm:cxn modelId="{48B5E6E1-CBE3-4F8B-9CEB-0764CDCB21D9}" type="presOf" srcId="{BB8306CC-2B7C-4FA5-8788-DAEC1678BB7A}" destId="{B55ACA68-F50E-4D54-A228-101C79AEE476}" srcOrd="0" destOrd="0" presId="urn:microsoft.com/office/officeart/2009/3/layout/RandomtoResultProcess"/>
    <dgm:cxn modelId="{61C25AB5-058D-4DC0-86D2-9C593D80CC4F}" type="presParOf" srcId="{19A8F8DD-0AE0-4F4D-991D-C95A070EB3D4}" destId="{39561967-DDE2-468F-87DE-5CF8E72F78A5}" srcOrd="0" destOrd="0" presId="urn:microsoft.com/office/officeart/2009/3/layout/RandomtoResultProcess"/>
    <dgm:cxn modelId="{B76A4400-9500-48B1-8550-DB58330C6C10}" type="presParOf" srcId="{39561967-DDE2-468F-87DE-5CF8E72F78A5}" destId="{F9F35266-108B-48E4-962A-6EE539D9C2E5}" srcOrd="0" destOrd="0" presId="urn:microsoft.com/office/officeart/2009/3/layout/RandomtoResultProcess"/>
    <dgm:cxn modelId="{9447119D-AB77-4D75-9552-45DB1CA6C5A9}" type="presParOf" srcId="{39561967-DDE2-468F-87DE-5CF8E72F78A5}" destId="{8078F9EE-EB2B-401C-9DF7-856E18F46476}" srcOrd="1" destOrd="0" presId="urn:microsoft.com/office/officeart/2009/3/layout/RandomtoResultProcess"/>
    <dgm:cxn modelId="{0F1CB5CE-4706-4ED6-95F4-1C426AEAFEC9}" type="presParOf" srcId="{39561967-DDE2-468F-87DE-5CF8E72F78A5}" destId="{CC4EE16D-EC20-4117-A3CA-14E8B52AFA4A}" srcOrd="2" destOrd="0" presId="urn:microsoft.com/office/officeart/2009/3/layout/RandomtoResultProcess"/>
    <dgm:cxn modelId="{06DF46E0-8ADF-45AD-BC68-FB79549E73C5}" type="presParOf" srcId="{39561967-DDE2-468F-87DE-5CF8E72F78A5}" destId="{CAFEA9B8-6B04-44C2-967F-C18E58BD3867}" srcOrd="3" destOrd="0" presId="urn:microsoft.com/office/officeart/2009/3/layout/RandomtoResultProcess"/>
    <dgm:cxn modelId="{4D469CF8-1FF9-46ED-A66A-7156D434D57D}" type="presParOf" srcId="{39561967-DDE2-468F-87DE-5CF8E72F78A5}" destId="{AD0A81E9-ABAB-4CC9-B5A2-6E6CC6E5BB30}" srcOrd="4" destOrd="0" presId="urn:microsoft.com/office/officeart/2009/3/layout/RandomtoResultProcess"/>
    <dgm:cxn modelId="{CA97B84A-AF7D-4287-BB5C-E52C48C6448F}" type="presParOf" srcId="{39561967-DDE2-468F-87DE-5CF8E72F78A5}" destId="{2C377C7E-E062-4FD0-B259-C701D3BCF709}" srcOrd="5" destOrd="0" presId="urn:microsoft.com/office/officeart/2009/3/layout/RandomtoResultProcess"/>
    <dgm:cxn modelId="{38ECADF4-8052-404C-84D1-94B04913035C}" type="presParOf" srcId="{39561967-DDE2-468F-87DE-5CF8E72F78A5}" destId="{91ACC721-5415-4B8D-BEC2-88F74993E0C1}" srcOrd="6" destOrd="0" presId="urn:microsoft.com/office/officeart/2009/3/layout/RandomtoResultProcess"/>
    <dgm:cxn modelId="{D335AE6D-94F9-4755-B18A-2F18F1A760F5}" type="presParOf" srcId="{39561967-DDE2-468F-87DE-5CF8E72F78A5}" destId="{776089F9-FCFC-4AEC-B2CE-71F95ECE527B}" srcOrd="7" destOrd="0" presId="urn:microsoft.com/office/officeart/2009/3/layout/RandomtoResultProcess"/>
    <dgm:cxn modelId="{21FBD997-BBD0-4F63-B772-AA3C0A343EE0}" type="presParOf" srcId="{39561967-DDE2-468F-87DE-5CF8E72F78A5}" destId="{CB577F66-A04A-4627-AAB0-7B47247CEB62}" srcOrd="8" destOrd="0" presId="urn:microsoft.com/office/officeart/2009/3/layout/RandomtoResultProcess"/>
    <dgm:cxn modelId="{005A211C-788F-4C35-95EF-B5FA912951D2}" type="presParOf" srcId="{39561967-DDE2-468F-87DE-5CF8E72F78A5}" destId="{D6FCEC6D-5DA9-4285-907A-68F1AB63172E}" srcOrd="9" destOrd="0" presId="urn:microsoft.com/office/officeart/2009/3/layout/RandomtoResultProcess"/>
    <dgm:cxn modelId="{6A4522BA-39BD-44AD-89E1-CAA7A8965AE4}" type="presParOf" srcId="{39561967-DDE2-468F-87DE-5CF8E72F78A5}" destId="{D0B4A8CE-AF6C-41B2-807F-D49FFEC31A23}" srcOrd="10" destOrd="0" presId="urn:microsoft.com/office/officeart/2009/3/layout/RandomtoResultProcess"/>
    <dgm:cxn modelId="{B1C46917-42F7-42AE-82D8-B483E5C31502}" type="presParOf" srcId="{39561967-DDE2-468F-87DE-5CF8E72F78A5}" destId="{62BDD08C-9314-4D42-8542-7AA4C8CB0F23}" srcOrd="11" destOrd="0" presId="urn:microsoft.com/office/officeart/2009/3/layout/RandomtoResultProcess"/>
    <dgm:cxn modelId="{C773A966-BB7A-4D63-8EBA-0995CD633578}" type="presParOf" srcId="{39561967-DDE2-468F-87DE-5CF8E72F78A5}" destId="{00C15B3D-D9C7-4D02-9857-406A1CE8479E}" srcOrd="12" destOrd="0" presId="urn:microsoft.com/office/officeart/2009/3/layout/RandomtoResultProcess"/>
    <dgm:cxn modelId="{F1CF5B96-3852-486A-BDAF-19867ABE2A52}" type="presParOf" srcId="{39561967-DDE2-468F-87DE-5CF8E72F78A5}" destId="{38F992BB-004C-4D1F-B389-7123ED19710C}" srcOrd="13" destOrd="0" presId="urn:microsoft.com/office/officeart/2009/3/layout/RandomtoResultProcess"/>
    <dgm:cxn modelId="{65C5B9E7-B3BF-4900-A2E3-1527A347223B}" type="presParOf" srcId="{39561967-DDE2-468F-87DE-5CF8E72F78A5}" destId="{4715C8EF-7337-4E2D-BDEC-0403E3BE6328}" srcOrd="14" destOrd="0" presId="urn:microsoft.com/office/officeart/2009/3/layout/RandomtoResultProcess"/>
    <dgm:cxn modelId="{094523ED-50BB-42FE-A1D6-CF160E20C3CB}" type="presParOf" srcId="{39561967-DDE2-468F-87DE-5CF8E72F78A5}" destId="{D7F918CE-F2AB-42C4-AA17-99354925445F}" srcOrd="15" destOrd="0" presId="urn:microsoft.com/office/officeart/2009/3/layout/RandomtoResultProcess"/>
    <dgm:cxn modelId="{D2ADDD64-DC2E-49A0-9F23-499AF5FEE7FA}" type="presParOf" srcId="{39561967-DDE2-468F-87DE-5CF8E72F78A5}" destId="{15AE0C13-3B43-4593-A68A-2941B5717D0E}" srcOrd="16" destOrd="0" presId="urn:microsoft.com/office/officeart/2009/3/layout/RandomtoResultProcess"/>
    <dgm:cxn modelId="{F6A2A789-C3A7-457B-9FA0-E80FCCE40636}" type="presParOf" srcId="{39561967-DDE2-468F-87DE-5CF8E72F78A5}" destId="{35FEBDA8-623B-4866-9B01-4FA75FC74803}" srcOrd="17" destOrd="0" presId="urn:microsoft.com/office/officeart/2009/3/layout/RandomtoResultProcess"/>
    <dgm:cxn modelId="{0142A3F7-6C20-48F1-95F3-50C1A8355E45}" type="presParOf" srcId="{39561967-DDE2-468F-87DE-5CF8E72F78A5}" destId="{D89DAC85-47DE-46AA-A9C5-B540A6EF102F}" srcOrd="18" destOrd="0" presId="urn:microsoft.com/office/officeart/2009/3/layout/RandomtoResultProcess"/>
    <dgm:cxn modelId="{1EFCB5F8-DEE4-4E8D-800A-49522EDF166F}" type="presParOf" srcId="{39561967-DDE2-468F-87DE-5CF8E72F78A5}" destId="{90AC0B62-03CF-494F-A925-7543F3062953}" srcOrd="19" destOrd="0" presId="urn:microsoft.com/office/officeart/2009/3/layout/RandomtoResultProcess"/>
    <dgm:cxn modelId="{AB823E02-88E5-4E7F-989D-DD8ABA1C30FD}" type="presParOf" srcId="{19A8F8DD-0AE0-4F4D-991D-C95A070EB3D4}" destId="{0894B34E-45BE-4223-A3CD-9B8B2BEA0C92}" srcOrd="1" destOrd="0" presId="urn:microsoft.com/office/officeart/2009/3/layout/RandomtoResultProcess"/>
    <dgm:cxn modelId="{074DF809-4AE0-4CFF-B28E-309280353AD1}" type="presParOf" srcId="{0894B34E-45BE-4223-A3CD-9B8B2BEA0C92}" destId="{FFD3D755-598F-4A51-AB85-6450D95FD780}" srcOrd="0" destOrd="0" presId="urn:microsoft.com/office/officeart/2009/3/layout/RandomtoResultProcess"/>
    <dgm:cxn modelId="{70728D30-1A80-4669-9DD3-8FB93CDD85B7}" type="presParOf" srcId="{0894B34E-45BE-4223-A3CD-9B8B2BEA0C92}" destId="{B23409CC-1EB4-4F51-B69B-AC744EFD8096}" srcOrd="1" destOrd="0" presId="urn:microsoft.com/office/officeart/2009/3/layout/RandomtoResultProcess"/>
    <dgm:cxn modelId="{B2EE0955-0FD2-4C48-8938-52F075CC813B}" type="presParOf" srcId="{19A8F8DD-0AE0-4F4D-991D-C95A070EB3D4}" destId="{E10122A1-CDA0-468E-BF24-07BD9D8DAF23}" srcOrd="2" destOrd="0" presId="urn:microsoft.com/office/officeart/2009/3/layout/RandomtoResultProcess"/>
    <dgm:cxn modelId="{E545B9FE-5419-4B15-BCBA-954A7A84AFFA}" type="presParOf" srcId="{19A8F8DD-0AE0-4F4D-991D-C95A070EB3D4}" destId="{FF6CFF96-D0A5-4758-94CB-6C2B3FF2AF70}" srcOrd="3" destOrd="0" presId="urn:microsoft.com/office/officeart/2009/3/layout/RandomtoResultProcess"/>
    <dgm:cxn modelId="{8D7190E4-71A5-4171-84C3-D60DCB08ED26}" type="presParOf" srcId="{FF6CFF96-D0A5-4758-94CB-6C2B3FF2AF70}" destId="{F58CF172-8B9D-4C3F-8B32-9862D919AF4D}" srcOrd="0" destOrd="0" presId="urn:microsoft.com/office/officeart/2009/3/layout/RandomtoResultProcess"/>
    <dgm:cxn modelId="{1EB9F9E5-3D14-44F1-94E2-61F3D6E54E99}" type="presParOf" srcId="{FF6CFF96-D0A5-4758-94CB-6C2B3FF2AF70}" destId="{103CB048-CFD0-4A47-ACF8-710A68180E92}" srcOrd="1" destOrd="0" presId="urn:microsoft.com/office/officeart/2009/3/layout/RandomtoResultProcess"/>
    <dgm:cxn modelId="{61505E39-A3BF-447F-BF96-122CFB92F170}" type="presParOf" srcId="{19A8F8DD-0AE0-4F4D-991D-C95A070EB3D4}" destId="{7ED21B6F-3DF1-4825-B437-18CD36033445}" srcOrd="4" destOrd="0" presId="urn:microsoft.com/office/officeart/2009/3/layout/RandomtoResultProcess"/>
    <dgm:cxn modelId="{6A364173-81A6-40B5-BB63-551654B2E66E}" type="presParOf" srcId="{7ED21B6F-3DF1-4825-B437-18CD36033445}" destId="{246D8E9F-D1BC-49DC-8AF3-840ABA890C74}" srcOrd="0" destOrd="0" presId="urn:microsoft.com/office/officeart/2009/3/layout/RandomtoResultProcess"/>
    <dgm:cxn modelId="{9935A51F-AE99-4221-A6CB-457745B1C36F}" type="presParOf" srcId="{7ED21B6F-3DF1-4825-B437-18CD36033445}" destId="{B55ACA68-F50E-4D54-A228-101C79AEE476}" srcOrd="1" destOrd="0" presId="urn:microsoft.com/office/officeart/2009/3/layout/RandomtoResultProcess"/>
    <dgm:cxn modelId="{84A1EDEB-CDDA-43C2-A15B-1A8FEE7867D3}" type="presParOf" srcId="{7ED21B6F-3DF1-4825-B437-18CD36033445}" destId="{056A0A62-8AA9-40CA-9F54-3709163738B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C62627-D60D-4172-81B5-12982A70D600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FCC93D8-4BE9-4895-B541-0D058DFC4E98}">
      <dgm:prSet phldrT="[文字]"/>
      <dgm:spPr/>
      <dgm:t>
        <a:bodyPr/>
        <a:lstStyle/>
        <a:p>
          <a:r>
            <a:rPr lang="zh-TW" altLang="en-US" dirty="0" smtClean="0"/>
            <a:t>身分</a:t>
          </a:r>
          <a:endParaRPr lang="en-US" altLang="zh-TW" dirty="0" smtClean="0"/>
        </a:p>
        <a:p>
          <a:r>
            <a:rPr lang="zh-TW" altLang="en-US" dirty="0" smtClean="0"/>
            <a:t>演變</a:t>
          </a:r>
          <a:endParaRPr lang="zh-TW" altLang="en-US" dirty="0"/>
        </a:p>
      </dgm:t>
    </dgm:pt>
    <dgm:pt modelId="{FAA9708D-EEAF-46BE-9243-372F20F83577}" type="parTrans" cxnId="{20F86DFD-E0CE-4DD7-8212-A6EAF0686652}">
      <dgm:prSet/>
      <dgm:spPr/>
      <dgm:t>
        <a:bodyPr/>
        <a:lstStyle/>
        <a:p>
          <a:endParaRPr lang="zh-TW" altLang="en-US"/>
        </a:p>
      </dgm:t>
    </dgm:pt>
    <dgm:pt modelId="{2DB28250-9172-4367-A0DB-89C58504516B}" type="sibTrans" cxnId="{20F86DFD-E0CE-4DD7-8212-A6EAF0686652}">
      <dgm:prSet/>
      <dgm:spPr/>
      <dgm:t>
        <a:bodyPr/>
        <a:lstStyle/>
        <a:p>
          <a:endParaRPr lang="zh-TW" altLang="en-US"/>
        </a:p>
      </dgm:t>
    </dgm:pt>
    <dgm:pt modelId="{2816982C-8919-4A94-BDE1-4A708A247E72}">
      <dgm:prSet phldrT="[文字]"/>
      <dgm:spPr/>
      <dgm:t>
        <a:bodyPr/>
        <a:lstStyle/>
        <a:p>
          <a:r>
            <a:rPr lang="zh-TW" altLang="en-US" dirty="0" smtClean="0"/>
            <a:t>社會</a:t>
          </a:r>
          <a:endParaRPr lang="en-US" altLang="zh-TW" dirty="0" smtClean="0"/>
        </a:p>
        <a:p>
          <a:r>
            <a:rPr lang="zh-TW" altLang="en-US" dirty="0" smtClean="0"/>
            <a:t>倫理</a:t>
          </a:r>
          <a:endParaRPr lang="zh-TW" altLang="en-US" dirty="0"/>
        </a:p>
      </dgm:t>
    </dgm:pt>
    <dgm:pt modelId="{7D25BDDE-1BB5-4433-9D3C-46B0E905B11D}" type="parTrans" cxnId="{51A7BF0D-CC6F-4263-905B-9D2D5B1825CC}">
      <dgm:prSet/>
      <dgm:spPr/>
      <dgm:t>
        <a:bodyPr/>
        <a:lstStyle/>
        <a:p>
          <a:endParaRPr lang="zh-TW" altLang="en-US"/>
        </a:p>
      </dgm:t>
    </dgm:pt>
    <dgm:pt modelId="{8A5ECD6D-4717-4594-9EA9-FCC9ED2531C1}" type="sibTrans" cxnId="{51A7BF0D-CC6F-4263-905B-9D2D5B1825CC}">
      <dgm:prSet/>
      <dgm:spPr/>
      <dgm:t>
        <a:bodyPr/>
        <a:lstStyle/>
        <a:p>
          <a:endParaRPr lang="zh-TW" altLang="en-US"/>
        </a:p>
      </dgm:t>
    </dgm:pt>
    <dgm:pt modelId="{2B2CF274-1EDE-42C2-9292-5C6E730371FA}">
      <dgm:prSet phldrT="[文字]"/>
      <dgm:spPr/>
      <dgm:t>
        <a:bodyPr/>
        <a:lstStyle/>
        <a:p>
          <a:r>
            <a:rPr lang="zh-TW" altLang="en-US" dirty="0" smtClean="0"/>
            <a:t>無私到有私</a:t>
          </a:r>
          <a:endParaRPr lang="zh-TW" altLang="en-US" dirty="0"/>
        </a:p>
      </dgm:t>
    </dgm:pt>
    <dgm:pt modelId="{648935AA-98B6-47BE-854C-E16396E8FD67}" type="parTrans" cxnId="{DC828AD8-F619-4AE8-B4FD-48F47D106958}">
      <dgm:prSet/>
      <dgm:spPr/>
      <dgm:t>
        <a:bodyPr/>
        <a:lstStyle/>
        <a:p>
          <a:endParaRPr lang="zh-TW" altLang="en-US"/>
        </a:p>
      </dgm:t>
    </dgm:pt>
    <dgm:pt modelId="{DEC66188-8B5E-48E7-8E83-702182E34F23}" type="sibTrans" cxnId="{DC828AD8-F619-4AE8-B4FD-48F47D106958}">
      <dgm:prSet/>
      <dgm:spPr/>
      <dgm:t>
        <a:bodyPr/>
        <a:lstStyle/>
        <a:p>
          <a:endParaRPr lang="zh-TW" altLang="en-US"/>
        </a:p>
      </dgm:t>
    </dgm:pt>
    <dgm:pt modelId="{ED25CE9F-01B9-4D22-829C-AEC4D14D84EA}">
      <dgm:prSet phldrT="[文字]"/>
      <dgm:spPr/>
      <dgm:t>
        <a:bodyPr/>
        <a:lstStyle/>
        <a:p>
          <a:r>
            <a:rPr lang="zh-TW" altLang="en-US" dirty="0" smtClean="0"/>
            <a:t>法海</a:t>
          </a:r>
          <a:endParaRPr lang="zh-TW" altLang="en-US" dirty="0"/>
        </a:p>
      </dgm:t>
    </dgm:pt>
    <dgm:pt modelId="{BB46B9F4-644E-4BCA-BA7C-39868EC3BCF2}" type="sibTrans" cxnId="{67AC8E0C-63B9-47A1-9712-A1D83E59A89B}">
      <dgm:prSet/>
      <dgm:spPr/>
      <dgm:t>
        <a:bodyPr/>
        <a:lstStyle/>
        <a:p>
          <a:endParaRPr lang="zh-TW" altLang="en-US"/>
        </a:p>
      </dgm:t>
    </dgm:pt>
    <dgm:pt modelId="{8328E3EF-9831-4E84-B75E-CF600E681C4C}" type="parTrans" cxnId="{67AC8E0C-63B9-47A1-9712-A1D83E59A89B}">
      <dgm:prSet/>
      <dgm:spPr/>
      <dgm:t>
        <a:bodyPr/>
        <a:lstStyle/>
        <a:p>
          <a:endParaRPr lang="zh-TW" altLang="en-US"/>
        </a:p>
      </dgm:t>
    </dgm:pt>
    <dgm:pt modelId="{AE79F53E-FEED-406A-84BC-FCD5F8447CE0}">
      <dgm:prSet phldrT="[文字]"/>
      <dgm:spPr/>
      <dgm:t>
        <a:bodyPr/>
        <a:lstStyle/>
        <a:p>
          <a:r>
            <a:rPr lang="zh-TW" altLang="en-US" dirty="0" smtClean="0"/>
            <a:t>收妖</a:t>
          </a:r>
          <a:endParaRPr lang="en-US" altLang="zh-TW" dirty="0" smtClean="0"/>
        </a:p>
        <a:p>
          <a:r>
            <a:rPr lang="zh-TW" altLang="en-US" dirty="0" smtClean="0"/>
            <a:t>方式</a:t>
          </a:r>
          <a:endParaRPr lang="zh-TW" altLang="en-US" dirty="0"/>
        </a:p>
      </dgm:t>
    </dgm:pt>
    <dgm:pt modelId="{23333BAE-CC54-45EB-80F0-43CAF03A01B5}" type="sibTrans" cxnId="{60020B8F-DCA8-4B5B-B7B4-D5FE4B02BE8E}">
      <dgm:prSet/>
      <dgm:spPr/>
      <dgm:t>
        <a:bodyPr/>
        <a:lstStyle/>
        <a:p>
          <a:endParaRPr lang="zh-TW" altLang="en-US"/>
        </a:p>
      </dgm:t>
    </dgm:pt>
    <dgm:pt modelId="{CBBDC55F-A6AE-48A2-BB88-E680E1BB6469}" type="parTrans" cxnId="{60020B8F-DCA8-4B5B-B7B4-D5FE4B02BE8E}">
      <dgm:prSet/>
      <dgm:spPr/>
      <dgm:t>
        <a:bodyPr/>
        <a:lstStyle/>
        <a:p>
          <a:endParaRPr lang="zh-TW" altLang="en-US"/>
        </a:p>
      </dgm:t>
    </dgm:pt>
    <dgm:pt modelId="{6A47008B-11E0-48FF-B0B4-0EC89D162166}" type="pres">
      <dgm:prSet presAssocID="{6EC62627-D60D-4172-81B5-12982A70D6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7E32D0-364A-4BD6-97CE-AB2F76CA5BFC}" type="pres">
      <dgm:prSet presAssocID="{ED25CE9F-01B9-4D22-829C-AEC4D14D84E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55AC0B0C-3006-4622-BF8A-4D617330ABDF}" type="pres">
      <dgm:prSet presAssocID="{CBBDC55F-A6AE-48A2-BB88-E680E1BB6469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0F0F1738-7A1E-47A3-BC5E-012E93826011}" type="pres">
      <dgm:prSet presAssocID="{CBBDC55F-A6AE-48A2-BB88-E680E1BB6469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5DFE4B2E-E514-4BD9-9648-C9DF4B8AA0B7}" type="pres">
      <dgm:prSet presAssocID="{AE79F53E-FEED-406A-84BC-FCD5F8447CE0}" presName="node" presStyleLbl="node1" presStyleIdx="0" presStyleCnt="4" custRadScaleRad="98858" custRadScaleInc="36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4AF06-A952-4AFF-8E31-F53F03F7FD57}" type="pres">
      <dgm:prSet presAssocID="{FAA9708D-EEAF-46BE-9243-372F20F83577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EC0445D5-0285-418F-B688-F2E9D0B7ED94}" type="pres">
      <dgm:prSet presAssocID="{FAA9708D-EEAF-46BE-9243-372F20F83577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7BBBD311-1801-4864-A92B-D8224F68DAB0}" type="pres">
      <dgm:prSet presAssocID="{5FCC93D8-4BE9-4895-B541-0D058DFC4E98}" presName="node" presStyleLbl="node1" presStyleIdx="1" presStyleCnt="4" custRadScaleRad="90512" custRadScaleInc="6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1466D7-CD64-4B21-9B50-8D8117EFA7F2}" type="pres">
      <dgm:prSet presAssocID="{7D25BDDE-1BB5-4433-9D3C-46B0E905B11D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F562A8F1-337E-4DA0-9110-60390E8A47BB}" type="pres">
      <dgm:prSet presAssocID="{7D25BDDE-1BB5-4433-9D3C-46B0E905B11D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0897EA20-B810-4B5C-A1ED-4452546A2E0B}" type="pres">
      <dgm:prSet presAssocID="{2816982C-8919-4A94-BDE1-4A708A247E72}" presName="node" presStyleLbl="node1" presStyleIdx="2" presStyleCnt="4" custRadScaleRad="136066" custRadScaleInc="-171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8D298-1192-4FA1-99B7-A65910B97B52}" type="pres">
      <dgm:prSet presAssocID="{648935AA-98B6-47BE-854C-E16396E8FD67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34BF0DD9-9173-49D5-A163-64FBD32669D5}" type="pres">
      <dgm:prSet presAssocID="{648935AA-98B6-47BE-854C-E16396E8FD67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5C9C795A-0B5C-4E4E-AC37-3B2D79B44FBD}" type="pres">
      <dgm:prSet presAssocID="{2B2CF274-1EDE-42C2-9292-5C6E730371FA}" presName="node" presStyleLbl="node1" presStyleIdx="3" presStyleCnt="4" custRadScaleRad="92211" custRadScaleInc="-29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1420BA-6448-408B-B78C-C718ECB3F2CE}" type="presOf" srcId="{ED25CE9F-01B9-4D22-829C-AEC4D14D84EA}" destId="{637E32D0-364A-4BD6-97CE-AB2F76CA5BFC}" srcOrd="0" destOrd="0" presId="urn:microsoft.com/office/officeart/2005/8/layout/radial1"/>
    <dgm:cxn modelId="{92EBE37D-2F62-4DDA-8C1F-8A4A58398E54}" type="presOf" srcId="{FAA9708D-EEAF-46BE-9243-372F20F83577}" destId="{0914AF06-A952-4AFF-8E31-F53F03F7FD57}" srcOrd="0" destOrd="0" presId="urn:microsoft.com/office/officeart/2005/8/layout/radial1"/>
    <dgm:cxn modelId="{C87AB7BE-8B8E-46A6-A2F9-1C2A9E3855BF}" type="presOf" srcId="{2B2CF274-1EDE-42C2-9292-5C6E730371FA}" destId="{5C9C795A-0B5C-4E4E-AC37-3B2D79B44FBD}" srcOrd="0" destOrd="0" presId="urn:microsoft.com/office/officeart/2005/8/layout/radial1"/>
    <dgm:cxn modelId="{C505C467-B18B-4520-9AB0-80C291D23667}" type="presOf" srcId="{648935AA-98B6-47BE-854C-E16396E8FD67}" destId="{5A08D298-1192-4FA1-99B7-A65910B97B52}" srcOrd="0" destOrd="0" presId="urn:microsoft.com/office/officeart/2005/8/layout/radial1"/>
    <dgm:cxn modelId="{60020B8F-DCA8-4B5B-B7B4-D5FE4B02BE8E}" srcId="{ED25CE9F-01B9-4D22-829C-AEC4D14D84EA}" destId="{AE79F53E-FEED-406A-84BC-FCD5F8447CE0}" srcOrd="0" destOrd="0" parTransId="{CBBDC55F-A6AE-48A2-BB88-E680E1BB6469}" sibTransId="{23333BAE-CC54-45EB-80F0-43CAF03A01B5}"/>
    <dgm:cxn modelId="{1F507D9A-FB93-4ABA-862F-5DF87EA0C545}" type="presOf" srcId="{6EC62627-D60D-4172-81B5-12982A70D600}" destId="{6A47008B-11E0-48FF-B0B4-0EC89D162166}" srcOrd="0" destOrd="0" presId="urn:microsoft.com/office/officeart/2005/8/layout/radial1"/>
    <dgm:cxn modelId="{13CD81A9-BDC8-4BDB-A6B9-646C4D38E12D}" type="presOf" srcId="{FAA9708D-EEAF-46BE-9243-372F20F83577}" destId="{EC0445D5-0285-418F-B688-F2E9D0B7ED94}" srcOrd="1" destOrd="0" presId="urn:microsoft.com/office/officeart/2005/8/layout/radial1"/>
    <dgm:cxn modelId="{67AC8E0C-63B9-47A1-9712-A1D83E59A89B}" srcId="{6EC62627-D60D-4172-81B5-12982A70D600}" destId="{ED25CE9F-01B9-4D22-829C-AEC4D14D84EA}" srcOrd="0" destOrd="0" parTransId="{8328E3EF-9831-4E84-B75E-CF600E681C4C}" sibTransId="{BB46B9F4-644E-4BCA-BA7C-39868EC3BCF2}"/>
    <dgm:cxn modelId="{F913AD87-9502-47C4-A8CC-E218AF723002}" type="presOf" srcId="{CBBDC55F-A6AE-48A2-BB88-E680E1BB6469}" destId="{55AC0B0C-3006-4622-BF8A-4D617330ABDF}" srcOrd="0" destOrd="0" presId="urn:microsoft.com/office/officeart/2005/8/layout/radial1"/>
    <dgm:cxn modelId="{52026B1B-27C8-41B7-A556-BBAE7E0C96D9}" type="presOf" srcId="{7D25BDDE-1BB5-4433-9D3C-46B0E905B11D}" destId="{F562A8F1-337E-4DA0-9110-60390E8A47BB}" srcOrd="1" destOrd="0" presId="urn:microsoft.com/office/officeart/2005/8/layout/radial1"/>
    <dgm:cxn modelId="{A796DAFF-281A-429E-B9C6-A975CC8B4C21}" type="presOf" srcId="{CBBDC55F-A6AE-48A2-BB88-E680E1BB6469}" destId="{0F0F1738-7A1E-47A3-BC5E-012E93826011}" srcOrd="1" destOrd="0" presId="urn:microsoft.com/office/officeart/2005/8/layout/radial1"/>
    <dgm:cxn modelId="{6C442306-A924-4ACD-8D18-E853B42884A2}" type="presOf" srcId="{2816982C-8919-4A94-BDE1-4A708A247E72}" destId="{0897EA20-B810-4B5C-A1ED-4452546A2E0B}" srcOrd="0" destOrd="0" presId="urn:microsoft.com/office/officeart/2005/8/layout/radial1"/>
    <dgm:cxn modelId="{DC828AD8-F619-4AE8-B4FD-48F47D106958}" srcId="{ED25CE9F-01B9-4D22-829C-AEC4D14D84EA}" destId="{2B2CF274-1EDE-42C2-9292-5C6E730371FA}" srcOrd="3" destOrd="0" parTransId="{648935AA-98B6-47BE-854C-E16396E8FD67}" sibTransId="{DEC66188-8B5E-48E7-8E83-702182E34F23}"/>
    <dgm:cxn modelId="{A01CBEA2-7B3B-4CE2-B524-6C1C3E5201D7}" type="presOf" srcId="{AE79F53E-FEED-406A-84BC-FCD5F8447CE0}" destId="{5DFE4B2E-E514-4BD9-9648-C9DF4B8AA0B7}" srcOrd="0" destOrd="0" presId="urn:microsoft.com/office/officeart/2005/8/layout/radial1"/>
    <dgm:cxn modelId="{7FDBBDA7-B597-4EC1-8A1B-7932C19D26BD}" type="presOf" srcId="{648935AA-98B6-47BE-854C-E16396E8FD67}" destId="{34BF0DD9-9173-49D5-A163-64FBD32669D5}" srcOrd="1" destOrd="0" presId="urn:microsoft.com/office/officeart/2005/8/layout/radial1"/>
    <dgm:cxn modelId="{51A7BF0D-CC6F-4263-905B-9D2D5B1825CC}" srcId="{ED25CE9F-01B9-4D22-829C-AEC4D14D84EA}" destId="{2816982C-8919-4A94-BDE1-4A708A247E72}" srcOrd="2" destOrd="0" parTransId="{7D25BDDE-1BB5-4433-9D3C-46B0E905B11D}" sibTransId="{8A5ECD6D-4717-4594-9EA9-FCC9ED2531C1}"/>
    <dgm:cxn modelId="{178A9538-D1A0-4922-8347-203F6B8F85B4}" type="presOf" srcId="{5FCC93D8-4BE9-4895-B541-0D058DFC4E98}" destId="{7BBBD311-1801-4864-A92B-D8224F68DAB0}" srcOrd="0" destOrd="0" presId="urn:microsoft.com/office/officeart/2005/8/layout/radial1"/>
    <dgm:cxn modelId="{20F86DFD-E0CE-4DD7-8212-A6EAF0686652}" srcId="{ED25CE9F-01B9-4D22-829C-AEC4D14D84EA}" destId="{5FCC93D8-4BE9-4895-B541-0D058DFC4E98}" srcOrd="1" destOrd="0" parTransId="{FAA9708D-EEAF-46BE-9243-372F20F83577}" sibTransId="{2DB28250-9172-4367-A0DB-89C58504516B}"/>
    <dgm:cxn modelId="{D9B6B8AB-A629-48B1-BDCC-6FD46A8E1637}" type="presOf" srcId="{7D25BDDE-1BB5-4433-9D3C-46B0E905B11D}" destId="{6D1466D7-CD64-4B21-9B50-8D8117EFA7F2}" srcOrd="0" destOrd="0" presId="urn:microsoft.com/office/officeart/2005/8/layout/radial1"/>
    <dgm:cxn modelId="{F91BF950-C673-4547-A2FB-D363FE5E6F80}" type="presParOf" srcId="{6A47008B-11E0-48FF-B0B4-0EC89D162166}" destId="{637E32D0-364A-4BD6-97CE-AB2F76CA5BFC}" srcOrd="0" destOrd="0" presId="urn:microsoft.com/office/officeart/2005/8/layout/radial1"/>
    <dgm:cxn modelId="{6A67285C-E53F-455E-9CF8-4E0C20C4E6FC}" type="presParOf" srcId="{6A47008B-11E0-48FF-B0B4-0EC89D162166}" destId="{55AC0B0C-3006-4622-BF8A-4D617330ABDF}" srcOrd="1" destOrd="0" presId="urn:microsoft.com/office/officeart/2005/8/layout/radial1"/>
    <dgm:cxn modelId="{60288372-5AD0-42E0-A319-A3F689B73A98}" type="presParOf" srcId="{55AC0B0C-3006-4622-BF8A-4D617330ABDF}" destId="{0F0F1738-7A1E-47A3-BC5E-012E93826011}" srcOrd="0" destOrd="0" presId="urn:microsoft.com/office/officeart/2005/8/layout/radial1"/>
    <dgm:cxn modelId="{80B23AF6-598A-4BA1-8CC9-623B9B701DC8}" type="presParOf" srcId="{6A47008B-11E0-48FF-B0B4-0EC89D162166}" destId="{5DFE4B2E-E514-4BD9-9648-C9DF4B8AA0B7}" srcOrd="2" destOrd="0" presId="urn:microsoft.com/office/officeart/2005/8/layout/radial1"/>
    <dgm:cxn modelId="{17C9BE5B-76B5-4F62-83D9-D159F5B666CF}" type="presParOf" srcId="{6A47008B-11E0-48FF-B0B4-0EC89D162166}" destId="{0914AF06-A952-4AFF-8E31-F53F03F7FD57}" srcOrd="3" destOrd="0" presId="urn:microsoft.com/office/officeart/2005/8/layout/radial1"/>
    <dgm:cxn modelId="{3647EF16-DD7C-43A5-BB3E-DA9B645B7134}" type="presParOf" srcId="{0914AF06-A952-4AFF-8E31-F53F03F7FD57}" destId="{EC0445D5-0285-418F-B688-F2E9D0B7ED94}" srcOrd="0" destOrd="0" presId="urn:microsoft.com/office/officeart/2005/8/layout/radial1"/>
    <dgm:cxn modelId="{D848044E-214F-4EAA-8608-62945A065F69}" type="presParOf" srcId="{6A47008B-11E0-48FF-B0B4-0EC89D162166}" destId="{7BBBD311-1801-4864-A92B-D8224F68DAB0}" srcOrd="4" destOrd="0" presId="urn:microsoft.com/office/officeart/2005/8/layout/radial1"/>
    <dgm:cxn modelId="{7E1BDE48-B936-4F0C-B330-61BBD82CE42E}" type="presParOf" srcId="{6A47008B-11E0-48FF-B0B4-0EC89D162166}" destId="{6D1466D7-CD64-4B21-9B50-8D8117EFA7F2}" srcOrd="5" destOrd="0" presId="urn:microsoft.com/office/officeart/2005/8/layout/radial1"/>
    <dgm:cxn modelId="{860B0D36-9E57-42B1-AB78-D392E0D20AF4}" type="presParOf" srcId="{6D1466D7-CD64-4B21-9B50-8D8117EFA7F2}" destId="{F562A8F1-337E-4DA0-9110-60390E8A47BB}" srcOrd="0" destOrd="0" presId="urn:microsoft.com/office/officeart/2005/8/layout/radial1"/>
    <dgm:cxn modelId="{412AAB2A-04BB-4AAF-9A55-A79690886F9D}" type="presParOf" srcId="{6A47008B-11E0-48FF-B0B4-0EC89D162166}" destId="{0897EA20-B810-4B5C-A1ED-4452546A2E0B}" srcOrd="6" destOrd="0" presId="urn:microsoft.com/office/officeart/2005/8/layout/radial1"/>
    <dgm:cxn modelId="{77A9FAD4-931B-49ED-97B2-1206EDA3992D}" type="presParOf" srcId="{6A47008B-11E0-48FF-B0B4-0EC89D162166}" destId="{5A08D298-1192-4FA1-99B7-A65910B97B52}" srcOrd="7" destOrd="0" presId="urn:microsoft.com/office/officeart/2005/8/layout/radial1"/>
    <dgm:cxn modelId="{7F6FDC23-95D1-49D8-9D65-FA5CEA0D1295}" type="presParOf" srcId="{5A08D298-1192-4FA1-99B7-A65910B97B52}" destId="{34BF0DD9-9173-49D5-A163-64FBD32669D5}" srcOrd="0" destOrd="0" presId="urn:microsoft.com/office/officeart/2005/8/layout/radial1"/>
    <dgm:cxn modelId="{A6961785-1C68-484F-B461-494939E68ABE}" type="presParOf" srcId="{6A47008B-11E0-48FF-B0B4-0EC89D162166}" destId="{5C9C795A-0B5C-4E4E-AC37-3B2D79B44FB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4E5480-07EA-44B4-A672-1FC4F359A6B6}" type="doc">
      <dgm:prSet loTypeId="urn:microsoft.com/office/officeart/2005/8/layout/hProcess11" loCatId="process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7FEE72F5-67EE-4D6F-A28D-04D2D4B8F9D2}">
      <dgm:prSet phldrT="[文字]" custT="1"/>
      <dgm:spPr/>
      <dgm:t>
        <a:bodyPr/>
        <a:lstStyle/>
        <a:p>
          <a:r>
            <a:rPr lang="zh-TW" altLang="en-US" sz="2400" dirty="0" smtClean="0"/>
            <a:t>高僧</a:t>
          </a:r>
          <a:endParaRPr lang="zh-TW" altLang="en-US" sz="2400" dirty="0"/>
        </a:p>
      </dgm:t>
    </dgm:pt>
    <dgm:pt modelId="{AE9A9D14-B1D1-4AE0-99EC-6CD63E578D6F}" type="parTrans" cxnId="{5E0967D9-F6AB-4057-BBE4-3DFBC7AD6C5B}">
      <dgm:prSet/>
      <dgm:spPr/>
      <dgm:t>
        <a:bodyPr/>
        <a:lstStyle/>
        <a:p>
          <a:endParaRPr lang="zh-TW" altLang="en-US"/>
        </a:p>
      </dgm:t>
    </dgm:pt>
    <dgm:pt modelId="{3149545F-B360-4469-8778-5B1CC92461D8}" type="sibTrans" cxnId="{5E0967D9-F6AB-4057-BBE4-3DFBC7AD6C5B}">
      <dgm:prSet/>
      <dgm:spPr/>
      <dgm:t>
        <a:bodyPr/>
        <a:lstStyle/>
        <a:p>
          <a:endParaRPr lang="zh-TW" altLang="en-US"/>
        </a:p>
      </dgm:t>
    </dgm:pt>
    <dgm:pt modelId="{F95CF510-87CD-4CC1-9DE5-DE32B0C94E53}">
      <dgm:prSet phldrT="[文字]" custT="1"/>
      <dgm:spPr/>
      <dgm:t>
        <a:bodyPr/>
        <a:lstStyle/>
        <a:p>
          <a:r>
            <a:rPr lang="zh-TW" altLang="en-US" sz="2400" dirty="0" smtClean="0"/>
            <a:t>佛使</a:t>
          </a:r>
          <a:endParaRPr lang="zh-TW" altLang="en-US" sz="2400" dirty="0"/>
        </a:p>
      </dgm:t>
    </dgm:pt>
    <dgm:pt modelId="{92F0DF61-44E8-4DE2-B753-A7902C48D368}" type="parTrans" cxnId="{A0AD64B0-E3C2-4CD7-BC76-64C3FA7D765A}">
      <dgm:prSet/>
      <dgm:spPr/>
      <dgm:t>
        <a:bodyPr/>
        <a:lstStyle/>
        <a:p>
          <a:endParaRPr lang="zh-TW" altLang="en-US"/>
        </a:p>
      </dgm:t>
    </dgm:pt>
    <dgm:pt modelId="{146524EE-CF30-41FA-BDB2-0BB60AE8BB89}" type="sibTrans" cxnId="{A0AD64B0-E3C2-4CD7-BC76-64C3FA7D765A}">
      <dgm:prSet/>
      <dgm:spPr/>
      <dgm:t>
        <a:bodyPr/>
        <a:lstStyle/>
        <a:p>
          <a:endParaRPr lang="zh-TW" altLang="en-US"/>
        </a:p>
      </dgm:t>
    </dgm:pt>
    <dgm:pt modelId="{F0D39EAB-2319-4E93-8B5E-8EF9D5848D64}">
      <dgm:prSet phldrT="[文字]" custT="1"/>
      <dgm:spPr/>
      <dgm:t>
        <a:bodyPr/>
        <a:lstStyle/>
        <a:p>
          <a:r>
            <a:rPr lang="zh-TW" altLang="en-US" sz="2400" dirty="0" smtClean="0"/>
            <a:t>好戰佛使</a:t>
          </a:r>
          <a:endParaRPr lang="zh-TW" altLang="en-US" sz="2400" dirty="0"/>
        </a:p>
      </dgm:t>
    </dgm:pt>
    <dgm:pt modelId="{1A763F0A-B4B2-49C1-B8DC-275417415DBF}" type="parTrans" cxnId="{CAEE7E96-FBFE-4FBE-AF07-4E197190611F}">
      <dgm:prSet/>
      <dgm:spPr/>
      <dgm:t>
        <a:bodyPr/>
        <a:lstStyle/>
        <a:p>
          <a:endParaRPr lang="zh-TW" altLang="en-US"/>
        </a:p>
      </dgm:t>
    </dgm:pt>
    <dgm:pt modelId="{54AE4315-4CA9-42D3-B2BD-741E741EFD49}" type="sibTrans" cxnId="{CAEE7E96-FBFE-4FBE-AF07-4E197190611F}">
      <dgm:prSet/>
      <dgm:spPr/>
      <dgm:t>
        <a:bodyPr/>
        <a:lstStyle/>
        <a:p>
          <a:endParaRPr lang="zh-TW" altLang="en-US"/>
        </a:p>
      </dgm:t>
    </dgm:pt>
    <dgm:pt modelId="{28E4B60A-3161-4E6A-8915-E69C1F228F72}">
      <dgm:prSet custT="1"/>
      <dgm:spPr/>
      <dgm:t>
        <a:bodyPr/>
        <a:lstStyle/>
        <a:p>
          <a:r>
            <a:rPr lang="zh-TW" altLang="en-US" sz="2400" dirty="0" smtClean="0"/>
            <a:t>引發水難的佛使</a:t>
          </a:r>
          <a:endParaRPr lang="zh-TW" altLang="en-US" sz="2400" dirty="0"/>
        </a:p>
      </dgm:t>
    </dgm:pt>
    <dgm:pt modelId="{5C00770B-FB36-40D9-AFAA-3CBA34E075CA}" type="parTrans" cxnId="{FEEFBC98-2CB8-4C8C-A7A6-835D8FE2D196}">
      <dgm:prSet/>
      <dgm:spPr/>
      <dgm:t>
        <a:bodyPr/>
        <a:lstStyle/>
        <a:p>
          <a:endParaRPr lang="zh-TW" altLang="en-US"/>
        </a:p>
      </dgm:t>
    </dgm:pt>
    <dgm:pt modelId="{31B7308E-067A-4FB7-AFAD-16C396870E7F}" type="sibTrans" cxnId="{FEEFBC98-2CB8-4C8C-A7A6-835D8FE2D196}">
      <dgm:prSet/>
      <dgm:spPr/>
      <dgm:t>
        <a:bodyPr/>
        <a:lstStyle/>
        <a:p>
          <a:endParaRPr lang="zh-TW" altLang="en-US"/>
        </a:p>
      </dgm:t>
    </dgm:pt>
    <dgm:pt modelId="{B5D0AE91-FEF5-45EE-A561-A7271FE43685}">
      <dgm:prSet custT="1"/>
      <dgm:spPr/>
      <dgm:t>
        <a:bodyPr/>
        <a:lstStyle/>
        <a:p>
          <a:r>
            <a:rPr lang="zh-TW" altLang="en-US" sz="2000" dirty="0" smtClean="0"/>
            <a:t>固執</a:t>
          </a:r>
          <a:endParaRPr lang="en-US" altLang="zh-TW" sz="2000" dirty="0" smtClean="0"/>
        </a:p>
        <a:p>
          <a:r>
            <a:rPr lang="zh-TW" altLang="en-US" sz="2000" dirty="0" smtClean="0"/>
            <a:t>衛道者</a:t>
          </a:r>
          <a:endParaRPr lang="zh-TW" altLang="en-US" sz="2000" dirty="0"/>
        </a:p>
      </dgm:t>
    </dgm:pt>
    <dgm:pt modelId="{D1F45A7F-18CC-4BD8-B657-AD8EBAF143C0}" type="parTrans" cxnId="{D9D62159-8D7F-4CA3-9D9D-9365F4D79E76}">
      <dgm:prSet/>
      <dgm:spPr/>
      <dgm:t>
        <a:bodyPr/>
        <a:lstStyle/>
        <a:p>
          <a:endParaRPr lang="zh-TW" altLang="en-US"/>
        </a:p>
      </dgm:t>
    </dgm:pt>
    <dgm:pt modelId="{14EA5602-6BF0-4235-959E-43A10E1A8919}" type="sibTrans" cxnId="{D9D62159-8D7F-4CA3-9D9D-9365F4D79E76}">
      <dgm:prSet/>
      <dgm:spPr/>
      <dgm:t>
        <a:bodyPr/>
        <a:lstStyle/>
        <a:p>
          <a:endParaRPr lang="zh-TW" altLang="en-US"/>
        </a:p>
      </dgm:t>
    </dgm:pt>
    <dgm:pt modelId="{61F74344-734E-4328-8E90-9E7EA39FB96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zh-TW" altLang="en-US" sz="2400" dirty="0" smtClean="0"/>
            <a:t>公報</a:t>
          </a:r>
          <a:endParaRPr lang="en-US" altLang="zh-TW" sz="2400" dirty="0" smtClean="0"/>
        </a:p>
        <a:p>
          <a:pPr algn="ctr">
            <a:lnSpc>
              <a:spcPct val="100000"/>
            </a:lnSpc>
          </a:pPr>
          <a:r>
            <a:rPr lang="zh-TW" altLang="en-US" sz="2400" dirty="0" smtClean="0"/>
            <a:t>私仇</a:t>
          </a:r>
          <a:endParaRPr lang="zh-TW" altLang="en-US" sz="2400" dirty="0"/>
        </a:p>
      </dgm:t>
    </dgm:pt>
    <dgm:pt modelId="{DF2CB02D-0338-43ED-AEBA-6362D24FF793}" type="sibTrans" cxnId="{5AAED88D-7257-420A-9212-771E9B1F7EEE}">
      <dgm:prSet/>
      <dgm:spPr/>
      <dgm:t>
        <a:bodyPr/>
        <a:lstStyle/>
        <a:p>
          <a:endParaRPr lang="zh-TW" altLang="en-US"/>
        </a:p>
      </dgm:t>
    </dgm:pt>
    <dgm:pt modelId="{49FF3636-7018-4585-936E-6B7BBD8598DF}" type="parTrans" cxnId="{5AAED88D-7257-420A-9212-771E9B1F7EEE}">
      <dgm:prSet/>
      <dgm:spPr/>
      <dgm:t>
        <a:bodyPr/>
        <a:lstStyle/>
        <a:p>
          <a:endParaRPr lang="zh-TW" altLang="en-US"/>
        </a:p>
      </dgm:t>
    </dgm:pt>
    <dgm:pt modelId="{583FD9F0-618B-402B-A4B0-E5C902611346}" type="pres">
      <dgm:prSet presAssocID="{364E5480-07EA-44B4-A672-1FC4F359A6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3DB920-9D66-4817-A708-0017E56FBD89}" type="pres">
      <dgm:prSet presAssocID="{364E5480-07EA-44B4-A672-1FC4F359A6B6}" presName="arrow" presStyleLbl="bgShp" presStyleIdx="0" presStyleCnt="1" custScaleY="183333" custLinFactNeighborX="875" custLinFactNeighborY="16666"/>
      <dgm:spPr/>
    </dgm:pt>
    <dgm:pt modelId="{29B179E2-E1BE-4419-A219-0CAE398070F0}" type="pres">
      <dgm:prSet presAssocID="{364E5480-07EA-44B4-A672-1FC4F359A6B6}" presName="points" presStyleCnt="0"/>
      <dgm:spPr/>
    </dgm:pt>
    <dgm:pt modelId="{A9B01281-0F71-4704-AB41-35292645966B}" type="pres">
      <dgm:prSet presAssocID="{7FEE72F5-67EE-4D6F-A28D-04D2D4B8F9D2}" presName="compositeA" presStyleCnt="0"/>
      <dgm:spPr/>
    </dgm:pt>
    <dgm:pt modelId="{6C93A5E4-6E55-48B2-86ED-1308EB15804C}" type="pres">
      <dgm:prSet presAssocID="{7FEE72F5-67EE-4D6F-A28D-04D2D4B8F9D2}" presName="textA" presStyleLbl="revTx" presStyleIdx="0" presStyleCnt="6" custScaleX="126538" custScaleY="70577" custLinFactNeighborX="8434" custLinFactNeighborY="42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4FE50-749D-4D05-893D-BC70BCADF277}" type="pres">
      <dgm:prSet presAssocID="{7FEE72F5-67EE-4D6F-A28D-04D2D4B8F9D2}" presName="circleA" presStyleLbl="node1" presStyleIdx="0" presStyleCnt="6" custLinFactY="12756" custLinFactNeighborX="41586" custLinFactNeighborY="100000"/>
      <dgm:spPr/>
      <dgm:t>
        <a:bodyPr/>
        <a:lstStyle/>
        <a:p>
          <a:endParaRPr lang="zh-TW" altLang="en-US"/>
        </a:p>
      </dgm:t>
    </dgm:pt>
    <dgm:pt modelId="{C300A3CB-F0F8-43BA-9F42-B5346F8F15E8}" type="pres">
      <dgm:prSet presAssocID="{7FEE72F5-67EE-4D6F-A28D-04D2D4B8F9D2}" presName="spaceA" presStyleCnt="0"/>
      <dgm:spPr/>
    </dgm:pt>
    <dgm:pt modelId="{861DBB66-02CE-4EDE-BD59-BE88BD626C39}" type="pres">
      <dgm:prSet presAssocID="{3149545F-B360-4469-8778-5B1CC92461D8}" presName="space" presStyleCnt="0"/>
      <dgm:spPr/>
    </dgm:pt>
    <dgm:pt modelId="{6D1FEE6E-5CF9-4E9D-A173-95D26FDC7E63}" type="pres">
      <dgm:prSet presAssocID="{61F74344-734E-4328-8E90-9E7EA39FB968}" presName="compositeB" presStyleCnt="0"/>
      <dgm:spPr/>
    </dgm:pt>
    <dgm:pt modelId="{AACB43E7-09C6-47C1-875A-CB20F6EBFE9E}" type="pres">
      <dgm:prSet presAssocID="{61F74344-734E-4328-8E90-9E7EA39FB968}" presName="textB" presStyleLbl="revTx" presStyleIdx="1" presStyleCnt="6" custScaleY="40684" custLinFactX="200000" custLinFactY="-94487" custLinFactNeighborX="23734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71B34F-DA33-4783-985A-B032F026DC93}" type="pres">
      <dgm:prSet presAssocID="{61F74344-734E-4328-8E90-9E7EA39FB968}" presName="circleB" presStyleLbl="node1" presStyleIdx="1" presStyleCnt="6" custLinFactNeighborX="65895" custLinFactNeighborY="-9316"/>
      <dgm:spPr/>
    </dgm:pt>
    <dgm:pt modelId="{182E4F20-F77C-40CC-B634-2C75B2C10634}" type="pres">
      <dgm:prSet presAssocID="{61F74344-734E-4328-8E90-9E7EA39FB968}" presName="spaceB" presStyleCnt="0"/>
      <dgm:spPr/>
    </dgm:pt>
    <dgm:pt modelId="{DDA2171A-F8C6-413F-BF1D-93932989826A}" type="pres">
      <dgm:prSet presAssocID="{DF2CB02D-0338-43ED-AEBA-6362D24FF793}" presName="space" presStyleCnt="0"/>
      <dgm:spPr/>
    </dgm:pt>
    <dgm:pt modelId="{BD68DE17-93A4-4DA7-9152-E89EE37EAD5A}" type="pres">
      <dgm:prSet presAssocID="{28E4B60A-3161-4E6A-8915-E69C1F228F72}" presName="compositeA" presStyleCnt="0"/>
      <dgm:spPr/>
    </dgm:pt>
    <dgm:pt modelId="{5F45135C-6AFC-472C-B1C7-91DD0503BD7E}" type="pres">
      <dgm:prSet presAssocID="{28E4B60A-3161-4E6A-8915-E69C1F228F72}" presName="textA" presStyleLbl="revTx" presStyleIdx="2" presStyleCnt="6" custScaleX="199247" custScaleY="41050" custLinFactX="42050" custLinFactNeighborX="100000" custLinFactNeighborY="602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B14D9F-2F29-4054-89C8-EFF00338CEF8}" type="pres">
      <dgm:prSet presAssocID="{28E4B60A-3161-4E6A-8915-E69C1F228F72}" presName="circleA" presStyleLbl="node1" presStyleIdx="2" presStyleCnt="6" custLinFactY="42283" custLinFactNeighborX="23537" custLinFactNeighborY="100000"/>
      <dgm:spPr/>
    </dgm:pt>
    <dgm:pt modelId="{1CB30AFB-4BC8-4575-BF0B-0AF79EF07892}" type="pres">
      <dgm:prSet presAssocID="{28E4B60A-3161-4E6A-8915-E69C1F228F72}" presName="spaceA" presStyleCnt="0"/>
      <dgm:spPr/>
    </dgm:pt>
    <dgm:pt modelId="{ABA44448-5E42-4513-991C-4B2B705AFBDE}" type="pres">
      <dgm:prSet presAssocID="{31B7308E-067A-4FB7-AFAD-16C396870E7F}" presName="space" presStyleCnt="0"/>
      <dgm:spPr/>
    </dgm:pt>
    <dgm:pt modelId="{327E8A53-5C86-4E5A-848D-0E0AFB4A10BF}" type="pres">
      <dgm:prSet presAssocID="{F95CF510-87CD-4CC1-9DE5-DE32B0C94E53}" presName="compositeB" presStyleCnt="0"/>
      <dgm:spPr/>
    </dgm:pt>
    <dgm:pt modelId="{6E477246-B481-4221-ADDE-E967731DA131}" type="pres">
      <dgm:prSet presAssocID="{F95CF510-87CD-4CC1-9DE5-DE32B0C94E53}" presName="textB" presStyleLbl="revTx" presStyleIdx="3" presStyleCnt="6" custScaleY="48856" custLinFactX="-100000" custLinFactY="-46691" custLinFactNeighborX="-18068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9B3F14-929D-4B8D-98B7-9E55A3F016E2}" type="pres">
      <dgm:prSet presAssocID="{F95CF510-87CD-4CC1-9DE5-DE32B0C94E53}" presName="circleB" presStyleLbl="node1" presStyleIdx="3" presStyleCnt="6" custLinFactX="300000" custLinFactNeighborX="319373" custLinFactNeighborY="-1144"/>
      <dgm:spPr/>
    </dgm:pt>
    <dgm:pt modelId="{8D396A6A-629D-4EAF-8F56-40346ABA4414}" type="pres">
      <dgm:prSet presAssocID="{F95CF510-87CD-4CC1-9DE5-DE32B0C94E53}" presName="spaceB" presStyleCnt="0"/>
      <dgm:spPr/>
    </dgm:pt>
    <dgm:pt modelId="{D85A192A-C771-4FD0-BF55-EC9AF94B64D4}" type="pres">
      <dgm:prSet presAssocID="{146524EE-CF30-41FA-BDB2-0BB60AE8BB89}" presName="space" presStyleCnt="0"/>
      <dgm:spPr/>
    </dgm:pt>
    <dgm:pt modelId="{CEBC2871-1462-4B5E-A000-661E664469F9}" type="pres">
      <dgm:prSet presAssocID="{F0D39EAB-2319-4E93-8B5E-8EF9D5848D64}" presName="compositeA" presStyleCnt="0"/>
      <dgm:spPr/>
    </dgm:pt>
    <dgm:pt modelId="{F1254D16-4BC1-4259-9BCA-EDC365DD7CB4}" type="pres">
      <dgm:prSet presAssocID="{F0D39EAB-2319-4E93-8B5E-8EF9D5848D64}" presName="textA" presStyleLbl="revTx" presStyleIdx="4" presStyleCnt="6" custScaleY="54745" custLinFactX="-100000" custLinFactNeighborX="-165870" custLinFactNeighborY="636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AF248-11AC-4238-B4F8-C27261F6ACD7}" type="pres">
      <dgm:prSet presAssocID="{F0D39EAB-2319-4E93-8B5E-8EF9D5848D64}" presName="circleA" presStyleLbl="node1" presStyleIdx="4" presStyleCnt="6" custLinFactX="-243883" custLinFactNeighborX="-300000" custLinFactNeighborY="95255"/>
      <dgm:spPr/>
    </dgm:pt>
    <dgm:pt modelId="{6181501D-A77F-4B16-B3A5-6C4387767A60}" type="pres">
      <dgm:prSet presAssocID="{F0D39EAB-2319-4E93-8B5E-8EF9D5848D64}" presName="spaceA" presStyleCnt="0"/>
      <dgm:spPr/>
    </dgm:pt>
    <dgm:pt modelId="{0B59999F-302D-48FC-8FCB-40871A4F3C86}" type="pres">
      <dgm:prSet presAssocID="{54AE4315-4CA9-42D3-B2BD-741E741EFD49}" presName="space" presStyleCnt="0"/>
      <dgm:spPr/>
    </dgm:pt>
    <dgm:pt modelId="{8EE26E39-854C-42BF-9D5D-0481AADE5C62}" type="pres">
      <dgm:prSet presAssocID="{B5D0AE91-FEF5-45EE-A561-A7271FE43685}" presName="compositeB" presStyleCnt="0"/>
      <dgm:spPr/>
    </dgm:pt>
    <dgm:pt modelId="{202B7149-D27D-476A-98EB-D844DE184DDE}" type="pres">
      <dgm:prSet presAssocID="{B5D0AE91-FEF5-45EE-A561-A7271FE43685}" presName="textB" presStyleLbl="revTx" presStyleIdx="5" presStyleCnt="6" custScaleY="43190" custLinFactY="-100000" custLinFactNeighborX="21996" custLinFactNeighborY="-1124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B8AB4E-B9F5-4788-8636-27F8E40E7C8F}" type="pres">
      <dgm:prSet presAssocID="{B5D0AE91-FEF5-45EE-A561-A7271FE43685}" presName="circleB" presStyleLbl="node1" presStyleIdx="5" presStyleCnt="6" custLinFactNeighborX="84582" custLinFactNeighborY="-6810"/>
      <dgm:spPr/>
    </dgm:pt>
    <dgm:pt modelId="{822B7827-EB84-4208-B61F-4A5B498D4F12}" type="pres">
      <dgm:prSet presAssocID="{B5D0AE91-FEF5-45EE-A561-A7271FE43685}" presName="spaceB" presStyleCnt="0"/>
      <dgm:spPr/>
    </dgm:pt>
  </dgm:ptLst>
  <dgm:cxnLst>
    <dgm:cxn modelId="{A0AD64B0-E3C2-4CD7-BC76-64C3FA7D765A}" srcId="{364E5480-07EA-44B4-A672-1FC4F359A6B6}" destId="{F95CF510-87CD-4CC1-9DE5-DE32B0C94E53}" srcOrd="3" destOrd="0" parTransId="{92F0DF61-44E8-4DE2-B753-A7902C48D368}" sibTransId="{146524EE-CF30-41FA-BDB2-0BB60AE8BB89}"/>
    <dgm:cxn modelId="{8FD34499-DF07-45BF-8FC2-3D5233239934}" type="presOf" srcId="{B5D0AE91-FEF5-45EE-A561-A7271FE43685}" destId="{202B7149-D27D-476A-98EB-D844DE184DDE}" srcOrd="0" destOrd="0" presId="urn:microsoft.com/office/officeart/2005/8/layout/hProcess11"/>
    <dgm:cxn modelId="{CAEE7E96-FBFE-4FBE-AF07-4E197190611F}" srcId="{364E5480-07EA-44B4-A672-1FC4F359A6B6}" destId="{F0D39EAB-2319-4E93-8B5E-8EF9D5848D64}" srcOrd="4" destOrd="0" parTransId="{1A763F0A-B4B2-49C1-B8DC-275417415DBF}" sibTransId="{54AE4315-4CA9-42D3-B2BD-741E741EFD49}"/>
    <dgm:cxn modelId="{D9D62159-8D7F-4CA3-9D9D-9365F4D79E76}" srcId="{364E5480-07EA-44B4-A672-1FC4F359A6B6}" destId="{B5D0AE91-FEF5-45EE-A561-A7271FE43685}" srcOrd="5" destOrd="0" parTransId="{D1F45A7F-18CC-4BD8-B657-AD8EBAF143C0}" sibTransId="{14EA5602-6BF0-4235-959E-43A10E1A8919}"/>
    <dgm:cxn modelId="{FEEFBC98-2CB8-4C8C-A7A6-835D8FE2D196}" srcId="{364E5480-07EA-44B4-A672-1FC4F359A6B6}" destId="{28E4B60A-3161-4E6A-8915-E69C1F228F72}" srcOrd="2" destOrd="0" parTransId="{5C00770B-FB36-40D9-AFAA-3CBA34E075CA}" sibTransId="{31B7308E-067A-4FB7-AFAD-16C396870E7F}"/>
    <dgm:cxn modelId="{5E0967D9-F6AB-4057-BBE4-3DFBC7AD6C5B}" srcId="{364E5480-07EA-44B4-A672-1FC4F359A6B6}" destId="{7FEE72F5-67EE-4D6F-A28D-04D2D4B8F9D2}" srcOrd="0" destOrd="0" parTransId="{AE9A9D14-B1D1-4AE0-99EC-6CD63E578D6F}" sibTransId="{3149545F-B360-4469-8778-5B1CC92461D8}"/>
    <dgm:cxn modelId="{45594034-950E-40DB-9A04-75CCF5F53AAC}" type="presOf" srcId="{F0D39EAB-2319-4E93-8B5E-8EF9D5848D64}" destId="{F1254D16-4BC1-4259-9BCA-EDC365DD7CB4}" srcOrd="0" destOrd="0" presId="urn:microsoft.com/office/officeart/2005/8/layout/hProcess11"/>
    <dgm:cxn modelId="{4B6D7B15-A489-470D-9978-36581E19FA61}" type="presOf" srcId="{7FEE72F5-67EE-4D6F-A28D-04D2D4B8F9D2}" destId="{6C93A5E4-6E55-48B2-86ED-1308EB15804C}" srcOrd="0" destOrd="0" presId="urn:microsoft.com/office/officeart/2005/8/layout/hProcess11"/>
    <dgm:cxn modelId="{5AAED88D-7257-420A-9212-771E9B1F7EEE}" srcId="{364E5480-07EA-44B4-A672-1FC4F359A6B6}" destId="{61F74344-734E-4328-8E90-9E7EA39FB968}" srcOrd="1" destOrd="0" parTransId="{49FF3636-7018-4585-936E-6B7BBD8598DF}" sibTransId="{DF2CB02D-0338-43ED-AEBA-6362D24FF793}"/>
    <dgm:cxn modelId="{8D34651B-655A-4E7F-85EC-2494DDEA9D3B}" type="presOf" srcId="{F95CF510-87CD-4CC1-9DE5-DE32B0C94E53}" destId="{6E477246-B481-4221-ADDE-E967731DA131}" srcOrd="0" destOrd="0" presId="urn:microsoft.com/office/officeart/2005/8/layout/hProcess11"/>
    <dgm:cxn modelId="{DFD8ED4E-7564-4DE0-BB32-4EF79FD1FEC0}" type="presOf" srcId="{364E5480-07EA-44B4-A672-1FC4F359A6B6}" destId="{583FD9F0-618B-402B-A4B0-E5C902611346}" srcOrd="0" destOrd="0" presId="urn:microsoft.com/office/officeart/2005/8/layout/hProcess11"/>
    <dgm:cxn modelId="{B32E1812-7B6E-41D7-80F2-845AF9970EE1}" type="presOf" srcId="{61F74344-734E-4328-8E90-9E7EA39FB968}" destId="{AACB43E7-09C6-47C1-875A-CB20F6EBFE9E}" srcOrd="0" destOrd="0" presId="urn:microsoft.com/office/officeart/2005/8/layout/hProcess11"/>
    <dgm:cxn modelId="{92E59272-318A-4C08-BE77-93F40B69375C}" type="presOf" srcId="{28E4B60A-3161-4E6A-8915-E69C1F228F72}" destId="{5F45135C-6AFC-472C-B1C7-91DD0503BD7E}" srcOrd="0" destOrd="0" presId="urn:microsoft.com/office/officeart/2005/8/layout/hProcess11"/>
    <dgm:cxn modelId="{EB894FCB-F25F-4B01-A9B1-321A30229421}" type="presParOf" srcId="{583FD9F0-618B-402B-A4B0-E5C902611346}" destId="{2E3DB920-9D66-4817-A708-0017E56FBD89}" srcOrd="0" destOrd="0" presId="urn:microsoft.com/office/officeart/2005/8/layout/hProcess11"/>
    <dgm:cxn modelId="{DAF38D68-C155-47A7-A783-A40416131A67}" type="presParOf" srcId="{583FD9F0-618B-402B-A4B0-E5C902611346}" destId="{29B179E2-E1BE-4419-A219-0CAE398070F0}" srcOrd="1" destOrd="0" presId="urn:microsoft.com/office/officeart/2005/8/layout/hProcess11"/>
    <dgm:cxn modelId="{7A882465-15D8-4E12-BCA9-47B56607A2C4}" type="presParOf" srcId="{29B179E2-E1BE-4419-A219-0CAE398070F0}" destId="{A9B01281-0F71-4704-AB41-35292645966B}" srcOrd="0" destOrd="0" presId="urn:microsoft.com/office/officeart/2005/8/layout/hProcess11"/>
    <dgm:cxn modelId="{E4054E9C-B9F1-4559-9844-F206CC08564F}" type="presParOf" srcId="{A9B01281-0F71-4704-AB41-35292645966B}" destId="{6C93A5E4-6E55-48B2-86ED-1308EB15804C}" srcOrd="0" destOrd="0" presId="urn:microsoft.com/office/officeart/2005/8/layout/hProcess11"/>
    <dgm:cxn modelId="{17274298-E13F-40DF-83EC-0F401397FCEA}" type="presParOf" srcId="{A9B01281-0F71-4704-AB41-35292645966B}" destId="{BB64FE50-749D-4D05-893D-BC70BCADF277}" srcOrd="1" destOrd="0" presId="urn:microsoft.com/office/officeart/2005/8/layout/hProcess11"/>
    <dgm:cxn modelId="{385A5BE2-DDA5-4513-88B5-18123ADF702C}" type="presParOf" srcId="{A9B01281-0F71-4704-AB41-35292645966B}" destId="{C300A3CB-F0F8-43BA-9F42-B5346F8F15E8}" srcOrd="2" destOrd="0" presId="urn:microsoft.com/office/officeart/2005/8/layout/hProcess11"/>
    <dgm:cxn modelId="{A485EC5C-9DFD-47EA-A05E-8EBEC437D6DA}" type="presParOf" srcId="{29B179E2-E1BE-4419-A219-0CAE398070F0}" destId="{861DBB66-02CE-4EDE-BD59-BE88BD626C39}" srcOrd="1" destOrd="0" presId="urn:microsoft.com/office/officeart/2005/8/layout/hProcess11"/>
    <dgm:cxn modelId="{38FF5E0C-305B-4DC7-BF30-886DEF57C532}" type="presParOf" srcId="{29B179E2-E1BE-4419-A219-0CAE398070F0}" destId="{6D1FEE6E-5CF9-4E9D-A173-95D26FDC7E63}" srcOrd="2" destOrd="0" presId="urn:microsoft.com/office/officeart/2005/8/layout/hProcess11"/>
    <dgm:cxn modelId="{3B98C69F-AC4F-48DF-8AC4-9D2101EB10D8}" type="presParOf" srcId="{6D1FEE6E-5CF9-4E9D-A173-95D26FDC7E63}" destId="{AACB43E7-09C6-47C1-875A-CB20F6EBFE9E}" srcOrd="0" destOrd="0" presId="urn:microsoft.com/office/officeart/2005/8/layout/hProcess11"/>
    <dgm:cxn modelId="{7890F4A2-6C87-4EC8-8550-9915F3484933}" type="presParOf" srcId="{6D1FEE6E-5CF9-4E9D-A173-95D26FDC7E63}" destId="{FA71B34F-DA33-4783-985A-B032F026DC93}" srcOrd="1" destOrd="0" presId="urn:microsoft.com/office/officeart/2005/8/layout/hProcess11"/>
    <dgm:cxn modelId="{CC6CD892-4498-4E07-AFDE-00B1148270CB}" type="presParOf" srcId="{6D1FEE6E-5CF9-4E9D-A173-95D26FDC7E63}" destId="{182E4F20-F77C-40CC-B634-2C75B2C10634}" srcOrd="2" destOrd="0" presId="urn:microsoft.com/office/officeart/2005/8/layout/hProcess11"/>
    <dgm:cxn modelId="{8A67BEDD-2806-4413-9ED6-3959F0FE5DF5}" type="presParOf" srcId="{29B179E2-E1BE-4419-A219-0CAE398070F0}" destId="{DDA2171A-F8C6-413F-BF1D-93932989826A}" srcOrd="3" destOrd="0" presId="urn:microsoft.com/office/officeart/2005/8/layout/hProcess11"/>
    <dgm:cxn modelId="{FCCC8FEF-1EBF-435F-9D4F-163C0B54EEE7}" type="presParOf" srcId="{29B179E2-E1BE-4419-A219-0CAE398070F0}" destId="{BD68DE17-93A4-4DA7-9152-E89EE37EAD5A}" srcOrd="4" destOrd="0" presId="urn:microsoft.com/office/officeart/2005/8/layout/hProcess11"/>
    <dgm:cxn modelId="{70834186-E53D-4B38-9E4D-2F20DB07B498}" type="presParOf" srcId="{BD68DE17-93A4-4DA7-9152-E89EE37EAD5A}" destId="{5F45135C-6AFC-472C-B1C7-91DD0503BD7E}" srcOrd="0" destOrd="0" presId="urn:microsoft.com/office/officeart/2005/8/layout/hProcess11"/>
    <dgm:cxn modelId="{0C8A4F87-A87C-4233-89DF-92FB07FF681E}" type="presParOf" srcId="{BD68DE17-93A4-4DA7-9152-E89EE37EAD5A}" destId="{5BB14D9F-2F29-4054-89C8-EFF00338CEF8}" srcOrd="1" destOrd="0" presId="urn:microsoft.com/office/officeart/2005/8/layout/hProcess11"/>
    <dgm:cxn modelId="{DADF44C7-A5DF-47E7-9748-EF0C4E3DB9DA}" type="presParOf" srcId="{BD68DE17-93A4-4DA7-9152-E89EE37EAD5A}" destId="{1CB30AFB-4BC8-4575-BF0B-0AF79EF07892}" srcOrd="2" destOrd="0" presId="urn:microsoft.com/office/officeart/2005/8/layout/hProcess11"/>
    <dgm:cxn modelId="{18872604-6D75-43C1-82C0-48476232746F}" type="presParOf" srcId="{29B179E2-E1BE-4419-A219-0CAE398070F0}" destId="{ABA44448-5E42-4513-991C-4B2B705AFBDE}" srcOrd="5" destOrd="0" presId="urn:microsoft.com/office/officeart/2005/8/layout/hProcess11"/>
    <dgm:cxn modelId="{B417DF65-C435-4624-A46F-EAF7B5B17B12}" type="presParOf" srcId="{29B179E2-E1BE-4419-A219-0CAE398070F0}" destId="{327E8A53-5C86-4E5A-848D-0E0AFB4A10BF}" srcOrd="6" destOrd="0" presId="urn:microsoft.com/office/officeart/2005/8/layout/hProcess11"/>
    <dgm:cxn modelId="{7943A061-FEA9-408C-B1FC-E8526D0C1189}" type="presParOf" srcId="{327E8A53-5C86-4E5A-848D-0E0AFB4A10BF}" destId="{6E477246-B481-4221-ADDE-E967731DA131}" srcOrd="0" destOrd="0" presId="urn:microsoft.com/office/officeart/2005/8/layout/hProcess11"/>
    <dgm:cxn modelId="{775822E7-A814-45D1-A89E-8483891CE62F}" type="presParOf" srcId="{327E8A53-5C86-4E5A-848D-0E0AFB4A10BF}" destId="{AD9B3F14-929D-4B8D-98B7-9E55A3F016E2}" srcOrd="1" destOrd="0" presId="urn:microsoft.com/office/officeart/2005/8/layout/hProcess11"/>
    <dgm:cxn modelId="{E6EAD013-D94C-4BF2-8101-BAB404677B22}" type="presParOf" srcId="{327E8A53-5C86-4E5A-848D-0E0AFB4A10BF}" destId="{8D396A6A-629D-4EAF-8F56-40346ABA4414}" srcOrd="2" destOrd="0" presId="urn:microsoft.com/office/officeart/2005/8/layout/hProcess11"/>
    <dgm:cxn modelId="{4835467F-F9BF-4295-B344-525E5D162283}" type="presParOf" srcId="{29B179E2-E1BE-4419-A219-0CAE398070F0}" destId="{D85A192A-C771-4FD0-BF55-EC9AF94B64D4}" srcOrd="7" destOrd="0" presId="urn:microsoft.com/office/officeart/2005/8/layout/hProcess11"/>
    <dgm:cxn modelId="{9F4A5F51-CA41-4D55-A690-4C73EFFF7DE2}" type="presParOf" srcId="{29B179E2-E1BE-4419-A219-0CAE398070F0}" destId="{CEBC2871-1462-4B5E-A000-661E664469F9}" srcOrd="8" destOrd="0" presId="urn:microsoft.com/office/officeart/2005/8/layout/hProcess11"/>
    <dgm:cxn modelId="{6E2E9D0F-BEC0-46E1-ACAB-D766BF483D65}" type="presParOf" srcId="{CEBC2871-1462-4B5E-A000-661E664469F9}" destId="{F1254D16-4BC1-4259-9BCA-EDC365DD7CB4}" srcOrd="0" destOrd="0" presId="urn:microsoft.com/office/officeart/2005/8/layout/hProcess11"/>
    <dgm:cxn modelId="{925CD666-E4B2-4605-BEA9-E81174759CB9}" type="presParOf" srcId="{CEBC2871-1462-4B5E-A000-661E664469F9}" destId="{54DAF248-11AC-4238-B4F8-C27261F6ACD7}" srcOrd="1" destOrd="0" presId="urn:microsoft.com/office/officeart/2005/8/layout/hProcess11"/>
    <dgm:cxn modelId="{FB182837-FD2A-4ADB-8925-907E61C3FE89}" type="presParOf" srcId="{CEBC2871-1462-4B5E-A000-661E664469F9}" destId="{6181501D-A77F-4B16-B3A5-6C4387767A60}" srcOrd="2" destOrd="0" presId="urn:microsoft.com/office/officeart/2005/8/layout/hProcess11"/>
    <dgm:cxn modelId="{5DFFA093-C0DE-4888-85AF-4300FBE41F3B}" type="presParOf" srcId="{29B179E2-E1BE-4419-A219-0CAE398070F0}" destId="{0B59999F-302D-48FC-8FCB-40871A4F3C86}" srcOrd="9" destOrd="0" presId="urn:microsoft.com/office/officeart/2005/8/layout/hProcess11"/>
    <dgm:cxn modelId="{84EA629F-CA0F-4C05-ACF6-132C5BDF7BAC}" type="presParOf" srcId="{29B179E2-E1BE-4419-A219-0CAE398070F0}" destId="{8EE26E39-854C-42BF-9D5D-0481AADE5C62}" srcOrd="10" destOrd="0" presId="urn:microsoft.com/office/officeart/2005/8/layout/hProcess11"/>
    <dgm:cxn modelId="{DC94614F-3A87-4BEB-973E-ABAA4C3C8D85}" type="presParOf" srcId="{8EE26E39-854C-42BF-9D5D-0481AADE5C62}" destId="{202B7149-D27D-476A-98EB-D844DE184DDE}" srcOrd="0" destOrd="0" presId="urn:microsoft.com/office/officeart/2005/8/layout/hProcess11"/>
    <dgm:cxn modelId="{AF29AF49-AB88-4B7E-8199-FA38A56B38EC}" type="presParOf" srcId="{8EE26E39-854C-42BF-9D5D-0481AADE5C62}" destId="{0BB8AB4E-B9F5-4788-8636-27F8E40E7C8F}" srcOrd="1" destOrd="0" presId="urn:microsoft.com/office/officeart/2005/8/layout/hProcess11"/>
    <dgm:cxn modelId="{7EE7A6F6-1C26-45A8-9D39-90387AC0E08F}" type="presParOf" srcId="{8EE26E39-854C-42BF-9D5D-0481AADE5C62}" destId="{822B7827-EB84-4208-B61F-4A5B498D4F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C62627-D60D-4172-81B5-12982A70D600}" type="doc">
      <dgm:prSet loTypeId="urn:microsoft.com/office/officeart/2005/8/layout/radial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5FCC93D8-4BE9-4895-B541-0D058DFC4E98}">
      <dgm:prSet phldrT="[文字]"/>
      <dgm:spPr/>
      <dgm:t>
        <a:bodyPr/>
        <a:lstStyle/>
        <a:p>
          <a:r>
            <a:rPr lang="zh-TW" altLang="en-US" dirty="0" smtClean="0"/>
            <a:t>人物</a:t>
          </a:r>
          <a:endParaRPr lang="en-US" altLang="zh-TW" dirty="0" smtClean="0"/>
        </a:p>
        <a:p>
          <a:r>
            <a:rPr lang="zh-TW" altLang="en-US" dirty="0" smtClean="0"/>
            <a:t>符號</a:t>
          </a:r>
          <a:endParaRPr lang="zh-TW" altLang="en-US" dirty="0"/>
        </a:p>
      </dgm:t>
    </dgm:pt>
    <dgm:pt modelId="{FAA9708D-EEAF-46BE-9243-372F20F83577}" type="parTrans" cxnId="{20F86DFD-E0CE-4DD7-8212-A6EAF0686652}">
      <dgm:prSet/>
      <dgm:spPr/>
      <dgm:t>
        <a:bodyPr/>
        <a:lstStyle/>
        <a:p>
          <a:endParaRPr lang="zh-TW" altLang="en-US"/>
        </a:p>
      </dgm:t>
    </dgm:pt>
    <dgm:pt modelId="{2DB28250-9172-4367-A0DB-89C58504516B}" type="sibTrans" cxnId="{20F86DFD-E0CE-4DD7-8212-A6EAF0686652}">
      <dgm:prSet/>
      <dgm:spPr/>
      <dgm:t>
        <a:bodyPr/>
        <a:lstStyle/>
        <a:p>
          <a:endParaRPr lang="zh-TW" altLang="en-US"/>
        </a:p>
      </dgm:t>
    </dgm:pt>
    <dgm:pt modelId="{2B2CF274-1EDE-42C2-9292-5C6E730371FA}">
      <dgm:prSet phldrT="[文字]"/>
      <dgm:spPr/>
      <dgm:t>
        <a:bodyPr/>
        <a:lstStyle/>
        <a:p>
          <a:r>
            <a:rPr lang="zh-TW" altLang="en-US" dirty="0" smtClean="0"/>
            <a:t>與白蛇關係</a:t>
          </a:r>
          <a:endParaRPr lang="en-US" altLang="zh-TW" dirty="0" smtClean="0"/>
        </a:p>
      </dgm:t>
    </dgm:pt>
    <dgm:pt modelId="{648935AA-98B6-47BE-854C-E16396E8FD67}" type="parTrans" cxnId="{DC828AD8-F619-4AE8-B4FD-48F47D106958}">
      <dgm:prSet/>
      <dgm:spPr/>
      <dgm:t>
        <a:bodyPr/>
        <a:lstStyle/>
        <a:p>
          <a:endParaRPr lang="zh-TW" altLang="en-US"/>
        </a:p>
      </dgm:t>
    </dgm:pt>
    <dgm:pt modelId="{DEC66188-8B5E-48E7-8E83-702182E34F23}" type="sibTrans" cxnId="{DC828AD8-F619-4AE8-B4FD-48F47D106958}">
      <dgm:prSet/>
      <dgm:spPr/>
      <dgm:t>
        <a:bodyPr/>
        <a:lstStyle/>
        <a:p>
          <a:endParaRPr lang="zh-TW" altLang="en-US"/>
        </a:p>
      </dgm:t>
    </dgm:pt>
    <dgm:pt modelId="{ED25CE9F-01B9-4D22-829C-AEC4D14D84EA}">
      <dgm:prSet phldrT="[文字]"/>
      <dgm:spPr/>
      <dgm:t>
        <a:bodyPr/>
        <a:lstStyle/>
        <a:p>
          <a:r>
            <a:rPr lang="zh-TW" altLang="en-US" dirty="0" smtClean="0"/>
            <a:t>青蛇</a:t>
          </a:r>
          <a:endParaRPr lang="zh-TW" altLang="en-US" dirty="0"/>
        </a:p>
      </dgm:t>
    </dgm:pt>
    <dgm:pt modelId="{BB46B9F4-644E-4BCA-BA7C-39868EC3BCF2}" type="sibTrans" cxnId="{67AC8E0C-63B9-47A1-9712-A1D83E59A89B}">
      <dgm:prSet/>
      <dgm:spPr/>
      <dgm:t>
        <a:bodyPr/>
        <a:lstStyle/>
        <a:p>
          <a:endParaRPr lang="zh-TW" altLang="en-US"/>
        </a:p>
      </dgm:t>
    </dgm:pt>
    <dgm:pt modelId="{8328E3EF-9831-4E84-B75E-CF600E681C4C}" type="parTrans" cxnId="{67AC8E0C-63B9-47A1-9712-A1D83E59A89B}">
      <dgm:prSet/>
      <dgm:spPr/>
      <dgm:t>
        <a:bodyPr/>
        <a:lstStyle/>
        <a:p>
          <a:endParaRPr lang="zh-TW" altLang="en-US"/>
        </a:p>
      </dgm:t>
    </dgm:pt>
    <dgm:pt modelId="{AE79F53E-FEED-406A-84BC-FCD5F8447CE0}">
      <dgm:prSet phldrT="[文字]"/>
      <dgm:spPr/>
      <dgm:t>
        <a:bodyPr/>
        <a:lstStyle/>
        <a:p>
          <a:r>
            <a:rPr lang="zh-TW" altLang="en-US" dirty="0" smtClean="0"/>
            <a:t>姓名</a:t>
          </a:r>
          <a:endParaRPr lang="en-US" altLang="zh-TW" dirty="0" smtClean="0"/>
        </a:p>
        <a:p>
          <a:r>
            <a:rPr lang="zh-TW" altLang="en-US" dirty="0" smtClean="0"/>
            <a:t>演變</a:t>
          </a:r>
          <a:endParaRPr lang="en-US" altLang="zh-TW" dirty="0" smtClean="0"/>
        </a:p>
      </dgm:t>
    </dgm:pt>
    <dgm:pt modelId="{23333BAE-CC54-45EB-80F0-43CAF03A01B5}" type="sibTrans" cxnId="{60020B8F-DCA8-4B5B-B7B4-D5FE4B02BE8E}">
      <dgm:prSet/>
      <dgm:spPr/>
      <dgm:t>
        <a:bodyPr/>
        <a:lstStyle/>
        <a:p>
          <a:endParaRPr lang="zh-TW" altLang="en-US"/>
        </a:p>
      </dgm:t>
    </dgm:pt>
    <dgm:pt modelId="{CBBDC55F-A6AE-48A2-BB88-E680E1BB6469}" type="parTrans" cxnId="{60020B8F-DCA8-4B5B-B7B4-D5FE4B02BE8E}">
      <dgm:prSet/>
      <dgm:spPr/>
      <dgm:t>
        <a:bodyPr/>
        <a:lstStyle/>
        <a:p>
          <a:endParaRPr lang="zh-TW" altLang="en-US"/>
        </a:p>
      </dgm:t>
    </dgm:pt>
    <dgm:pt modelId="{6A47008B-11E0-48FF-B0B4-0EC89D162166}" type="pres">
      <dgm:prSet presAssocID="{6EC62627-D60D-4172-81B5-12982A70D6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7E32D0-364A-4BD6-97CE-AB2F76CA5BFC}" type="pres">
      <dgm:prSet presAssocID="{ED25CE9F-01B9-4D22-829C-AEC4D14D84EA}" presName="centerShape" presStyleLbl="node0" presStyleIdx="0" presStyleCnt="1" custScaleX="35481" custScaleY="47885"/>
      <dgm:spPr/>
      <dgm:t>
        <a:bodyPr/>
        <a:lstStyle/>
        <a:p>
          <a:endParaRPr lang="zh-TW" altLang="en-US"/>
        </a:p>
      </dgm:t>
    </dgm:pt>
    <dgm:pt modelId="{55AC0B0C-3006-4622-BF8A-4D617330ABDF}" type="pres">
      <dgm:prSet presAssocID="{CBBDC55F-A6AE-48A2-BB88-E680E1BB6469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0F0F1738-7A1E-47A3-BC5E-012E93826011}" type="pres">
      <dgm:prSet presAssocID="{CBBDC55F-A6AE-48A2-BB88-E680E1BB646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5DFE4B2E-E514-4BD9-9648-C9DF4B8AA0B7}" type="pres">
      <dgm:prSet presAssocID="{AE79F53E-FEED-406A-84BC-FCD5F8447CE0}" presName="node" presStyleLbl="node1" presStyleIdx="0" presStyleCnt="3" custScaleX="72997" custScaleY="67828" custRadScaleRad="97978" custRadScaleInc="-118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4AF06-A952-4AFF-8E31-F53F03F7FD57}" type="pres">
      <dgm:prSet presAssocID="{FAA9708D-EEAF-46BE-9243-372F20F83577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EC0445D5-0285-418F-B688-F2E9D0B7ED94}" type="pres">
      <dgm:prSet presAssocID="{FAA9708D-EEAF-46BE-9243-372F20F83577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7BBBD311-1801-4864-A92B-D8224F68DAB0}" type="pres">
      <dgm:prSet presAssocID="{5FCC93D8-4BE9-4895-B541-0D058DFC4E98}" presName="node" presStyleLbl="node1" presStyleIdx="1" presStyleCnt="3" custScaleX="70757" custScaleY="76576" custRadScaleRad="68244" custRadScaleInc="-824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8D298-1192-4FA1-99B7-A65910B97B52}" type="pres">
      <dgm:prSet presAssocID="{648935AA-98B6-47BE-854C-E16396E8FD67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34BF0DD9-9173-49D5-A163-64FBD32669D5}" type="pres">
      <dgm:prSet presAssocID="{648935AA-98B6-47BE-854C-E16396E8FD67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5C9C795A-0B5C-4E4E-AC37-3B2D79B44FBD}" type="pres">
      <dgm:prSet presAssocID="{2B2CF274-1EDE-42C2-9292-5C6E730371FA}" presName="node" presStyleLbl="node1" presStyleIdx="2" presStyleCnt="3" custScaleX="73628" custScaleY="73705" custRadScaleRad="74849" custRadScaleInc="44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7DAD76-DCE0-4341-BE73-B314BCBB7EB9}" type="presOf" srcId="{CBBDC55F-A6AE-48A2-BB88-E680E1BB6469}" destId="{0F0F1738-7A1E-47A3-BC5E-012E93826011}" srcOrd="1" destOrd="0" presId="urn:microsoft.com/office/officeart/2005/8/layout/radial1"/>
    <dgm:cxn modelId="{60020B8F-DCA8-4B5B-B7B4-D5FE4B02BE8E}" srcId="{ED25CE9F-01B9-4D22-829C-AEC4D14D84EA}" destId="{AE79F53E-FEED-406A-84BC-FCD5F8447CE0}" srcOrd="0" destOrd="0" parTransId="{CBBDC55F-A6AE-48A2-BB88-E680E1BB6469}" sibTransId="{23333BAE-CC54-45EB-80F0-43CAF03A01B5}"/>
    <dgm:cxn modelId="{1BB5897C-7869-4AB0-9FB2-A46B70B8F4D4}" type="presOf" srcId="{FAA9708D-EEAF-46BE-9243-372F20F83577}" destId="{EC0445D5-0285-418F-B688-F2E9D0B7ED94}" srcOrd="1" destOrd="0" presId="urn:microsoft.com/office/officeart/2005/8/layout/radial1"/>
    <dgm:cxn modelId="{67AC8E0C-63B9-47A1-9712-A1D83E59A89B}" srcId="{6EC62627-D60D-4172-81B5-12982A70D600}" destId="{ED25CE9F-01B9-4D22-829C-AEC4D14D84EA}" srcOrd="0" destOrd="0" parTransId="{8328E3EF-9831-4E84-B75E-CF600E681C4C}" sibTransId="{BB46B9F4-644E-4BCA-BA7C-39868EC3BCF2}"/>
    <dgm:cxn modelId="{3AE0314E-5DA7-4DC7-87D9-E537CB87978B}" type="presOf" srcId="{648935AA-98B6-47BE-854C-E16396E8FD67}" destId="{34BF0DD9-9173-49D5-A163-64FBD32669D5}" srcOrd="1" destOrd="0" presId="urn:microsoft.com/office/officeart/2005/8/layout/radial1"/>
    <dgm:cxn modelId="{69FA3944-63DD-4E4D-A375-5DE27851FB8E}" type="presOf" srcId="{CBBDC55F-A6AE-48A2-BB88-E680E1BB6469}" destId="{55AC0B0C-3006-4622-BF8A-4D617330ABDF}" srcOrd="0" destOrd="0" presId="urn:microsoft.com/office/officeart/2005/8/layout/radial1"/>
    <dgm:cxn modelId="{77B4A927-A457-49C4-8642-720EB84D81A5}" type="presOf" srcId="{6EC62627-D60D-4172-81B5-12982A70D600}" destId="{6A47008B-11E0-48FF-B0B4-0EC89D162166}" srcOrd="0" destOrd="0" presId="urn:microsoft.com/office/officeart/2005/8/layout/radial1"/>
    <dgm:cxn modelId="{A79DBE2C-9454-4D4D-B9E7-20F2587320B3}" type="presOf" srcId="{FAA9708D-EEAF-46BE-9243-372F20F83577}" destId="{0914AF06-A952-4AFF-8E31-F53F03F7FD57}" srcOrd="0" destOrd="0" presId="urn:microsoft.com/office/officeart/2005/8/layout/radial1"/>
    <dgm:cxn modelId="{B5CF7C7E-9620-4EE5-AED8-0CD7E181F459}" type="presOf" srcId="{648935AA-98B6-47BE-854C-E16396E8FD67}" destId="{5A08D298-1192-4FA1-99B7-A65910B97B52}" srcOrd="0" destOrd="0" presId="urn:microsoft.com/office/officeart/2005/8/layout/radial1"/>
    <dgm:cxn modelId="{277C8E2E-9072-49F2-9914-9BE591718C04}" type="presOf" srcId="{5FCC93D8-4BE9-4895-B541-0D058DFC4E98}" destId="{7BBBD311-1801-4864-A92B-D8224F68DAB0}" srcOrd="0" destOrd="0" presId="urn:microsoft.com/office/officeart/2005/8/layout/radial1"/>
    <dgm:cxn modelId="{DC828AD8-F619-4AE8-B4FD-48F47D106958}" srcId="{ED25CE9F-01B9-4D22-829C-AEC4D14D84EA}" destId="{2B2CF274-1EDE-42C2-9292-5C6E730371FA}" srcOrd="2" destOrd="0" parTransId="{648935AA-98B6-47BE-854C-E16396E8FD67}" sibTransId="{DEC66188-8B5E-48E7-8E83-702182E34F23}"/>
    <dgm:cxn modelId="{0677592D-17AD-49A8-BA72-0B20EE398926}" type="presOf" srcId="{2B2CF274-1EDE-42C2-9292-5C6E730371FA}" destId="{5C9C795A-0B5C-4E4E-AC37-3B2D79B44FBD}" srcOrd="0" destOrd="0" presId="urn:microsoft.com/office/officeart/2005/8/layout/radial1"/>
    <dgm:cxn modelId="{5F75E0DB-E47E-45A8-B2AB-F6B3D2214BDE}" type="presOf" srcId="{ED25CE9F-01B9-4D22-829C-AEC4D14D84EA}" destId="{637E32D0-364A-4BD6-97CE-AB2F76CA5BFC}" srcOrd="0" destOrd="0" presId="urn:microsoft.com/office/officeart/2005/8/layout/radial1"/>
    <dgm:cxn modelId="{E47674CB-3C7C-4174-BEF8-39C4D0DAFB86}" type="presOf" srcId="{AE79F53E-FEED-406A-84BC-FCD5F8447CE0}" destId="{5DFE4B2E-E514-4BD9-9648-C9DF4B8AA0B7}" srcOrd="0" destOrd="0" presId="urn:microsoft.com/office/officeart/2005/8/layout/radial1"/>
    <dgm:cxn modelId="{20F86DFD-E0CE-4DD7-8212-A6EAF0686652}" srcId="{ED25CE9F-01B9-4D22-829C-AEC4D14D84EA}" destId="{5FCC93D8-4BE9-4895-B541-0D058DFC4E98}" srcOrd="1" destOrd="0" parTransId="{FAA9708D-EEAF-46BE-9243-372F20F83577}" sibTransId="{2DB28250-9172-4367-A0DB-89C58504516B}"/>
    <dgm:cxn modelId="{0C1A3108-01B3-43C4-8EFE-B5365EDFF31C}" type="presParOf" srcId="{6A47008B-11E0-48FF-B0B4-0EC89D162166}" destId="{637E32D0-364A-4BD6-97CE-AB2F76CA5BFC}" srcOrd="0" destOrd="0" presId="urn:microsoft.com/office/officeart/2005/8/layout/radial1"/>
    <dgm:cxn modelId="{723FA461-4C37-4B2A-84CB-77363B244109}" type="presParOf" srcId="{6A47008B-11E0-48FF-B0B4-0EC89D162166}" destId="{55AC0B0C-3006-4622-BF8A-4D617330ABDF}" srcOrd="1" destOrd="0" presId="urn:microsoft.com/office/officeart/2005/8/layout/radial1"/>
    <dgm:cxn modelId="{EF9B8198-AE69-4A6E-88AD-3F28841975EF}" type="presParOf" srcId="{55AC0B0C-3006-4622-BF8A-4D617330ABDF}" destId="{0F0F1738-7A1E-47A3-BC5E-012E93826011}" srcOrd="0" destOrd="0" presId="urn:microsoft.com/office/officeart/2005/8/layout/radial1"/>
    <dgm:cxn modelId="{FBAB5A61-C33E-415F-83CD-F3B9BF023FD1}" type="presParOf" srcId="{6A47008B-11E0-48FF-B0B4-0EC89D162166}" destId="{5DFE4B2E-E514-4BD9-9648-C9DF4B8AA0B7}" srcOrd="2" destOrd="0" presId="urn:microsoft.com/office/officeart/2005/8/layout/radial1"/>
    <dgm:cxn modelId="{BF1103DC-F434-4CAB-A973-09E5C2ED21AD}" type="presParOf" srcId="{6A47008B-11E0-48FF-B0B4-0EC89D162166}" destId="{0914AF06-A952-4AFF-8E31-F53F03F7FD57}" srcOrd="3" destOrd="0" presId="urn:microsoft.com/office/officeart/2005/8/layout/radial1"/>
    <dgm:cxn modelId="{D525FF3F-1999-44F4-9D17-64689980FDD6}" type="presParOf" srcId="{0914AF06-A952-4AFF-8E31-F53F03F7FD57}" destId="{EC0445D5-0285-418F-B688-F2E9D0B7ED94}" srcOrd="0" destOrd="0" presId="urn:microsoft.com/office/officeart/2005/8/layout/radial1"/>
    <dgm:cxn modelId="{399ADE3A-9DDE-4EAB-B3EB-7F57329DF9B6}" type="presParOf" srcId="{6A47008B-11E0-48FF-B0B4-0EC89D162166}" destId="{7BBBD311-1801-4864-A92B-D8224F68DAB0}" srcOrd="4" destOrd="0" presId="urn:microsoft.com/office/officeart/2005/8/layout/radial1"/>
    <dgm:cxn modelId="{6B8F0225-55A5-465B-AE6D-A534F76596D4}" type="presParOf" srcId="{6A47008B-11E0-48FF-B0B4-0EC89D162166}" destId="{5A08D298-1192-4FA1-99B7-A65910B97B52}" srcOrd="5" destOrd="0" presId="urn:microsoft.com/office/officeart/2005/8/layout/radial1"/>
    <dgm:cxn modelId="{8A6FD65D-C851-45C6-BC98-FEF9B81B4D4B}" type="presParOf" srcId="{5A08D298-1192-4FA1-99B7-A65910B97B52}" destId="{34BF0DD9-9173-49D5-A163-64FBD32669D5}" srcOrd="0" destOrd="0" presId="urn:microsoft.com/office/officeart/2005/8/layout/radial1"/>
    <dgm:cxn modelId="{7AF0C8D6-4EAE-4F05-A7A2-7CD9A7907434}" type="presParOf" srcId="{6A47008B-11E0-48FF-B0B4-0EC89D162166}" destId="{5C9C795A-0B5C-4E4E-AC37-3B2D79B44FB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4E5480-07EA-44B4-A672-1FC4F359A6B6}" type="doc">
      <dgm:prSet loTypeId="urn:microsoft.com/office/officeart/2005/8/layout/hProcess11" loCatId="process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7FEE72F5-67EE-4D6F-A28D-04D2D4B8F9D2}">
      <dgm:prSet phldrT="[文字]" custT="1"/>
      <dgm:spPr/>
      <dgm:t>
        <a:bodyPr/>
        <a:lstStyle/>
        <a:p>
          <a:r>
            <a:rPr lang="zh-TW" altLang="en-US" sz="1800" dirty="0" smtClean="0"/>
            <a:t>執行命命的婢女</a:t>
          </a:r>
          <a:endParaRPr lang="zh-TW" altLang="en-US" sz="1800" dirty="0"/>
        </a:p>
      </dgm:t>
    </dgm:pt>
    <dgm:pt modelId="{AE9A9D14-B1D1-4AE0-99EC-6CD63E578D6F}" type="parTrans" cxnId="{5E0967D9-F6AB-4057-BBE4-3DFBC7AD6C5B}">
      <dgm:prSet/>
      <dgm:spPr/>
      <dgm:t>
        <a:bodyPr/>
        <a:lstStyle/>
        <a:p>
          <a:endParaRPr lang="zh-TW" altLang="en-US"/>
        </a:p>
      </dgm:t>
    </dgm:pt>
    <dgm:pt modelId="{3149545F-B360-4469-8778-5B1CC92461D8}" type="sibTrans" cxnId="{5E0967D9-F6AB-4057-BBE4-3DFBC7AD6C5B}">
      <dgm:prSet/>
      <dgm:spPr/>
      <dgm:t>
        <a:bodyPr/>
        <a:lstStyle/>
        <a:p>
          <a:endParaRPr lang="zh-TW" altLang="en-US"/>
        </a:p>
      </dgm:t>
    </dgm:pt>
    <dgm:pt modelId="{F95CF510-87CD-4CC1-9DE5-DE32B0C94E53}">
      <dgm:prSet phldrT="[文字]" custT="1"/>
      <dgm:spPr/>
      <dgm:t>
        <a:bodyPr/>
        <a:lstStyle/>
        <a:p>
          <a:r>
            <a:rPr lang="zh-TW" altLang="en-US" sz="2000" dirty="0" smtClean="0"/>
            <a:t>有欲紅娘</a:t>
          </a:r>
          <a:endParaRPr lang="zh-TW" altLang="en-US" sz="2000" dirty="0"/>
        </a:p>
      </dgm:t>
    </dgm:pt>
    <dgm:pt modelId="{92F0DF61-44E8-4DE2-B753-A7902C48D368}" type="parTrans" cxnId="{A0AD64B0-E3C2-4CD7-BC76-64C3FA7D765A}">
      <dgm:prSet/>
      <dgm:spPr/>
      <dgm:t>
        <a:bodyPr/>
        <a:lstStyle/>
        <a:p>
          <a:endParaRPr lang="zh-TW" altLang="en-US"/>
        </a:p>
      </dgm:t>
    </dgm:pt>
    <dgm:pt modelId="{146524EE-CF30-41FA-BDB2-0BB60AE8BB89}" type="sibTrans" cxnId="{A0AD64B0-E3C2-4CD7-BC76-64C3FA7D765A}">
      <dgm:prSet/>
      <dgm:spPr/>
      <dgm:t>
        <a:bodyPr/>
        <a:lstStyle/>
        <a:p>
          <a:endParaRPr lang="zh-TW" altLang="en-US"/>
        </a:p>
      </dgm:t>
    </dgm:pt>
    <dgm:pt modelId="{F0D39EAB-2319-4E93-8B5E-8EF9D5848D64}">
      <dgm:prSet phldrT="[文字]" custT="1"/>
      <dgm:spPr/>
      <dgm:t>
        <a:bodyPr/>
        <a:lstStyle/>
        <a:p>
          <a:r>
            <a:rPr lang="zh-TW" altLang="en-US" sz="2000" dirty="0" smtClean="0"/>
            <a:t>忠義婢女</a:t>
          </a:r>
          <a:endParaRPr lang="zh-TW" altLang="en-US" sz="2000" dirty="0"/>
        </a:p>
      </dgm:t>
    </dgm:pt>
    <dgm:pt modelId="{1A763F0A-B4B2-49C1-B8DC-275417415DBF}" type="parTrans" cxnId="{CAEE7E96-FBFE-4FBE-AF07-4E197190611F}">
      <dgm:prSet/>
      <dgm:spPr/>
      <dgm:t>
        <a:bodyPr/>
        <a:lstStyle/>
        <a:p>
          <a:endParaRPr lang="zh-TW" altLang="en-US"/>
        </a:p>
      </dgm:t>
    </dgm:pt>
    <dgm:pt modelId="{54AE4315-4CA9-42D3-B2BD-741E741EFD49}" type="sibTrans" cxnId="{CAEE7E96-FBFE-4FBE-AF07-4E197190611F}">
      <dgm:prSet/>
      <dgm:spPr/>
      <dgm:t>
        <a:bodyPr/>
        <a:lstStyle/>
        <a:p>
          <a:endParaRPr lang="zh-TW" altLang="en-US"/>
        </a:p>
      </dgm:t>
    </dgm:pt>
    <dgm:pt modelId="{28E4B60A-3161-4E6A-8915-E69C1F228F7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忠智</a:t>
          </a: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偏房</a:t>
          </a:r>
          <a:endParaRPr lang="zh-TW" altLang="en-US" sz="2000" dirty="0"/>
        </a:p>
      </dgm:t>
    </dgm:pt>
    <dgm:pt modelId="{5C00770B-FB36-40D9-AFAA-3CBA34E075CA}" type="parTrans" cxnId="{FEEFBC98-2CB8-4C8C-A7A6-835D8FE2D196}">
      <dgm:prSet/>
      <dgm:spPr/>
      <dgm:t>
        <a:bodyPr/>
        <a:lstStyle/>
        <a:p>
          <a:endParaRPr lang="zh-TW" altLang="en-US"/>
        </a:p>
      </dgm:t>
    </dgm:pt>
    <dgm:pt modelId="{31B7308E-067A-4FB7-AFAD-16C396870E7F}" type="sibTrans" cxnId="{FEEFBC98-2CB8-4C8C-A7A6-835D8FE2D196}">
      <dgm:prSet/>
      <dgm:spPr/>
      <dgm:t>
        <a:bodyPr/>
        <a:lstStyle/>
        <a:p>
          <a:endParaRPr lang="zh-TW" altLang="en-US"/>
        </a:p>
      </dgm:t>
    </dgm:pt>
    <dgm:pt modelId="{B5D0AE91-FEF5-45EE-A561-A7271FE43685}">
      <dgm:prSet custT="1"/>
      <dgm:spPr/>
      <dgm:t>
        <a:bodyPr/>
        <a:lstStyle/>
        <a:p>
          <a:r>
            <a:rPr lang="zh-TW" altLang="en-US" sz="2000" dirty="0" smtClean="0"/>
            <a:t>突破者</a:t>
          </a:r>
        </a:p>
      </dgm:t>
    </dgm:pt>
    <dgm:pt modelId="{D1F45A7F-18CC-4BD8-B657-AD8EBAF143C0}" type="parTrans" cxnId="{D9D62159-8D7F-4CA3-9D9D-9365F4D79E76}">
      <dgm:prSet/>
      <dgm:spPr/>
      <dgm:t>
        <a:bodyPr/>
        <a:lstStyle/>
        <a:p>
          <a:endParaRPr lang="zh-TW" altLang="en-US"/>
        </a:p>
      </dgm:t>
    </dgm:pt>
    <dgm:pt modelId="{14EA5602-6BF0-4235-959E-43A10E1A8919}" type="sibTrans" cxnId="{D9D62159-8D7F-4CA3-9D9D-9365F4D79E76}">
      <dgm:prSet/>
      <dgm:spPr/>
      <dgm:t>
        <a:bodyPr/>
        <a:lstStyle/>
        <a:p>
          <a:endParaRPr lang="zh-TW" altLang="en-US"/>
        </a:p>
      </dgm:t>
    </dgm:pt>
    <dgm:pt modelId="{61F74344-734E-4328-8E90-9E7EA39FB968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追求</a:t>
          </a:r>
          <a:endParaRPr lang="en-US" altLang="zh-TW" sz="20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抵抗者</a:t>
          </a:r>
        </a:p>
      </dgm:t>
    </dgm:pt>
    <dgm:pt modelId="{DF2CB02D-0338-43ED-AEBA-6362D24FF793}" type="sibTrans" cxnId="{5AAED88D-7257-420A-9212-771E9B1F7EEE}">
      <dgm:prSet/>
      <dgm:spPr/>
      <dgm:t>
        <a:bodyPr/>
        <a:lstStyle/>
        <a:p>
          <a:endParaRPr lang="zh-TW" altLang="en-US"/>
        </a:p>
      </dgm:t>
    </dgm:pt>
    <dgm:pt modelId="{49FF3636-7018-4585-936E-6B7BBD8598DF}" type="parTrans" cxnId="{5AAED88D-7257-420A-9212-771E9B1F7EEE}">
      <dgm:prSet/>
      <dgm:spPr/>
      <dgm:t>
        <a:bodyPr/>
        <a:lstStyle/>
        <a:p>
          <a:endParaRPr lang="zh-TW" altLang="en-US"/>
        </a:p>
      </dgm:t>
    </dgm:pt>
    <dgm:pt modelId="{583FD9F0-618B-402B-A4B0-E5C902611346}" type="pres">
      <dgm:prSet presAssocID="{364E5480-07EA-44B4-A672-1FC4F359A6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3DB920-9D66-4817-A708-0017E56FBD89}" type="pres">
      <dgm:prSet presAssocID="{364E5480-07EA-44B4-A672-1FC4F359A6B6}" presName="arrow" presStyleLbl="bgShp" presStyleIdx="0" presStyleCnt="1" custScaleY="183333" custLinFactNeighborX="875" custLinFactNeighborY="16666"/>
      <dgm:spPr/>
    </dgm:pt>
    <dgm:pt modelId="{29B179E2-E1BE-4419-A219-0CAE398070F0}" type="pres">
      <dgm:prSet presAssocID="{364E5480-07EA-44B4-A672-1FC4F359A6B6}" presName="points" presStyleCnt="0"/>
      <dgm:spPr/>
    </dgm:pt>
    <dgm:pt modelId="{A9B01281-0F71-4704-AB41-35292645966B}" type="pres">
      <dgm:prSet presAssocID="{7FEE72F5-67EE-4D6F-A28D-04D2D4B8F9D2}" presName="compositeA" presStyleCnt="0"/>
      <dgm:spPr/>
    </dgm:pt>
    <dgm:pt modelId="{6C93A5E4-6E55-48B2-86ED-1308EB15804C}" type="pres">
      <dgm:prSet presAssocID="{7FEE72F5-67EE-4D6F-A28D-04D2D4B8F9D2}" presName="textA" presStyleLbl="revTx" presStyleIdx="0" presStyleCnt="6" custScaleX="126538" custScaleY="103910" custLinFactNeighborX="8434" custLinFactNeighborY="42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4FE50-749D-4D05-893D-BC70BCADF277}" type="pres">
      <dgm:prSet presAssocID="{7FEE72F5-67EE-4D6F-A28D-04D2D4B8F9D2}" presName="circleA" presStyleLbl="node1" presStyleIdx="0" presStyleCnt="6" custLinFactY="12756" custLinFactNeighborX="41586" custLinFactNeighborY="100000"/>
      <dgm:spPr/>
      <dgm:t>
        <a:bodyPr/>
        <a:lstStyle/>
        <a:p>
          <a:endParaRPr lang="zh-TW" altLang="en-US"/>
        </a:p>
      </dgm:t>
    </dgm:pt>
    <dgm:pt modelId="{C300A3CB-F0F8-43BA-9F42-B5346F8F15E8}" type="pres">
      <dgm:prSet presAssocID="{7FEE72F5-67EE-4D6F-A28D-04D2D4B8F9D2}" presName="spaceA" presStyleCnt="0"/>
      <dgm:spPr/>
    </dgm:pt>
    <dgm:pt modelId="{861DBB66-02CE-4EDE-BD59-BE88BD626C39}" type="pres">
      <dgm:prSet presAssocID="{3149545F-B360-4469-8778-5B1CC92461D8}" presName="space" presStyleCnt="0"/>
      <dgm:spPr/>
    </dgm:pt>
    <dgm:pt modelId="{6D1FEE6E-5CF9-4E9D-A173-95D26FDC7E63}" type="pres">
      <dgm:prSet presAssocID="{61F74344-734E-4328-8E90-9E7EA39FB968}" presName="compositeB" presStyleCnt="0"/>
      <dgm:spPr/>
    </dgm:pt>
    <dgm:pt modelId="{AACB43E7-09C6-47C1-875A-CB20F6EBFE9E}" type="pres">
      <dgm:prSet presAssocID="{61F74344-734E-4328-8E90-9E7EA39FB968}" presName="textB" presStyleLbl="revTx" presStyleIdx="1" presStyleCnt="6" custScaleX="119864" custScaleY="40684" custLinFactX="200000" custLinFactY="-61154" custLinFactNeighborX="26093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71B34F-DA33-4783-985A-B032F026DC93}" type="pres">
      <dgm:prSet presAssocID="{61F74344-734E-4328-8E90-9E7EA39FB968}" presName="circleB" presStyleLbl="node1" presStyleIdx="1" presStyleCnt="6" custLinFactNeighborX="65895" custLinFactNeighborY="-9316"/>
      <dgm:spPr/>
    </dgm:pt>
    <dgm:pt modelId="{182E4F20-F77C-40CC-B634-2C75B2C10634}" type="pres">
      <dgm:prSet presAssocID="{61F74344-734E-4328-8E90-9E7EA39FB968}" presName="spaceB" presStyleCnt="0"/>
      <dgm:spPr/>
    </dgm:pt>
    <dgm:pt modelId="{DDA2171A-F8C6-413F-BF1D-93932989826A}" type="pres">
      <dgm:prSet presAssocID="{DF2CB02D-0338-43ED-AEBA-6362D24FF793}" presName="space" presStyleCnt="0"/>
      <dgm:spPr/>
    </dgm:pt>
    <dgm:pt modelId="{BD68DE17-93A4-4DA7-9152-E89EE37EAD5A}" type="pres">
      <dgm:prSet presAssocID="{28E4B60A-3161-4E6A-8915-E69C1F228F72}" presName="compositeA" presStyleCnt="0"/>
      <dgm:spPr/>
    </dgm:pt>
    <dgm:pt modelId="{5F45135C-6AFC-472C-B1C7-91DD0503BD7E}" type="pres">
      <dgm:prSet presAssocID="{28E4B60A-3161-4E6A-8915-E69C1F228F72}" presName="textA" presStyleLbl="revTx" presStyleIdx="2" presStyleCnt="6" custScaleX="199247" custScaleY="41050" custLinFactX="45807" custLinFactNeighborX="100000" custLinFactNeighborY="935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B14D9F-2F29-4054-89C8-EFF00338CEF8}" type="pres">
      <dgm:prSet presAssocID="{28E4B60A-3161-4E6A-8915-E69C1F228F72}" presName="circleA" presStyleLbl="node1" presStyleIdx="2" presStyleCnt="6" custLinFactY="42283" custLinFactNeighborX="23537" custLinFactNeighborY="100000"/>
      <dgm:spPr/>
    </dgm:pt>
    <dgm:pt modelId="{1CB30AFB-4BC8-4575-BF0B-0AF79EF07892}" type="pres">
      <dgm:prSet presAssocID="{28E4B60A-3161-4E6A-8915-E69C1F228F72}" presName="spaceA" presStyleCnt="0"/>
      <dgm:spPr/>
    </dgm:pt>
    <dgm:pt modelId="{ABA44448-5E42-4513-991C-4B2B705AFBDE}" type="pres">
      <dgm:prSet presAssocID="{31B7308E-067A-4FB7-AFAD-16C396870E7F}" presName="space" presStyleCnt="0"/>
      <dgm:spPr/>
    </dgm:pt>
    <dgm:pt modelId="{327E8A53-5C86-4E5A-848D-0E0AFB4A10BF}" type="pres">
      <dgm:prSet presAssocID="{F95CF510-87CD-4CC1-9DE5-DE32B0C94E53}" presName="compositeB" presStyleCnt="0"/>
      <dgm:spPr/>
    </dgm:pt>
    <dgm:pt modelId="{6E477246-B481-4221-ADDE-E967731DA131}" type="pres">
      <dgm:prSet presAssocID="{F95CF510-87CD-4CC1-9DE5-DE32B0C94E53}" presName="textB" presStyleLbl="revTx" presStyleIdx="3" presStyleCnt="6" custScaleY="48856" custLinFactX="-100000" custLinFactY="-46691" custLinFactNeighborX="-187948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9B3F14-929D-4B8D-98B7-9E55A3F016E2}" type="pres">
      <dgm:prSet presAssocID="{F95CF510-87CD-4CC1-9DE5-DE32B0C94E53}" presName="circleB" presStyleLbl="node1" presStyleIdx="3" presStyleCnt="6" custLinFactX="300000" custLinFactNeighborX="319373" custLinFactNeighborY="-1144"/>
      <dgm:spPr/>
    </dgm:pt>
    <dgm:pt modelId="{8D396A6A-629D-4EAF-8F56-40346ABA4414}" type="pres">
      <dgm:prSet presAssocID="{F95CF510-87CD-4CC1-9DE5-DE32B0C94E53}" presName="spaceB" presStyleCnt="0"/>
      <dgm:spPr/>
    </dgm:pt>
    <dgm:pt modelId="{D85A192A-C771-4FD0-BF55-EC9AF94B64D4}" type="pres">
      <dgm:prSet presAssocID="{146524EE-CF30-41FA-BDB2-0BB60AE8BB89}" presName="space" presStyleCnt="0"/>
      <dgm:spPr/>
    </dgm:pt>
    <dgm:pt modelId="{CEBC2871-1462-4B5E-A000-661E664469F9}" type="pres">
      <dgm:prSet presAssocID="{F0D39EAB-2319-4E93-8B5E-8EF9D5848D64}" presName="compositeA" presStyleCnt="0"/>
      <dgm:spPr/>
    </dgm:pt>
    <dgm:pt modelId="{F1254D16-4BC1-4259-9BCA-EDC365DD7CB4}" type="pres">
      <dgm:prSet presAssocID="{F0D39EAB-2319-4E93-8B5E-8EF9D5848D64}" presName="textA" presStyleLbl="revTx" presStyleIdx="4" presStyleCnt="6" custScaleY="54745" custLinFactX="-100000" custLinFactNeighborX="-152808" custLinFactNeighborY="803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AF248-11AC-4238-B4F8-C27261F6ACD7}" type="pres">
      <dgm:prSet presAssocID="{F0D39EAB-2319-4E93-8B5E-8EF9D5848D64}" presName="circleA" presStyleLbl="node1" presStyleIdx="4" presStyleCnt="6" custLinFactX="-243883" custLinFactNeighborX="-300000" custLinFactNeighborY="95255"/>
      <dgm:spPr/>
    </dgm:pt>
    <dgm:pt modelId="{6181501D-A77F-4B16-B3A5-6C4387767A60}" type="pres">
      <dgm:prSet presAssocID="{F0D39EAB-2319-4E93-8B5E-8EF9D5848D64}" presName="spaceA" presStyleCnt="0"/>
      <dgm:spPr/>
    </dgm:pt>
    <dgm:pt modelId="{0B59999F-302D-48FC-8FCB-40871A4F3C86}" type="pres">
      <dgm:prSet presAssocID="{54AE4315-4CA9-42D3-B2BD-741E741EFD49}" presName="space" presStyleCnt="0"/>
      <dgm:spPr/>
    </dgm:pt>
    <dgm:pt modelId="{8EE26E39-854C-42BF-9D5D-0481AADE5C62}" type="pres">
      <dgm:prSet presAssocID="{B5D0AE91-FEF5-45EE-A561-A7271FE43685}" presName="compositeB" presStyleCnt="0"/>
      <dgm:spPr/>
    </dgm:pt>
    <dgm:pt modelId="{202B7149-D27D-476A-98EB-D844DE184DDE}" type="pres">
      <dgm:prSet presAssocID="{B5D0AE91-FEF5-45EE-A561-A7271FE43685}" presName="textB" presStyleLbl="revTx" presStyleIdx="5" presStyleCnt="6" custScaleX="149189" custScaleY="43190" custLinFactY="-25941" custLinFactNeighborX="22487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B8AB4E-B9F5-4788-8636-27F8E40E7C8F}" type="pres">
      <dgm:prSet presAssocID="{B5D0AE91-FEF5-45EE-A561-A7271FE43685}" presName="circleB" presStyleLbl="node1" presStyleIdx="5" presStyleCnt="6" custLinFactNeighborX="84582" custLinFactNeighborY="-6810"/>
      <dgm:spPr/>
    </dgm:pt>
    <dgm:pt modelId="{822B7827-EB84-4208-B61F-4A5B498D4F12}" type="pres">
      <dgm:prSet presAssocID="{B5D0AE91-FEF5-45EE-A561-A7271FE43685}" presName="spaceB" presStyleCnt="0"/>
      <dgm:spPr/>
    </dgm:pt>
  </dgm:ptLst>
  <dgm:cxnLst>
    <dgm:cxn modelId="{0370818C-94C4-4DA6-BA2D-52A27D5EE0F4}" type="presOf" srcId="{28E4B60A-3161-4E6A-8915-E69C1F228F72}" destId="{5F45135C-6AFC-472C-B1C7-91DD0503BD7E}" srcOrd="0" destOrd="0" presId="urn:microsoft.com/office/officeart/2005/8/layout/hProcess11"/>
    <dgm:cxn modelId="{32B783B1-2B13-432C-96E4-AD180BB21EFD}" type="presOf" srcId="{F0D39EAB-2319-4E93-8B5E-8EF9D5848D64}" destId="{F1254D16-4BC1-4259-9BCA-EDC365DD7CB4}" srcOrd="0" destOrd="0" presId="urn:microsoft.com/office/officeart/2005/8/layout/hProcess11"/>
    <dgm:cxn modelId="{80F606B2-85A2-4573-96CA-502F73484D24}" type="presOf" srcId="{364E5480-07EA-44B4-A672-1FC4F359A6B6}" destId="{583FD9F0-618B-402B-A4B0-E5C902611346}" srcOrd="0" destOrd="0" presId="urn:microsoft.com/office/officeart/2005/8/layout/hProcess11"/>
    <dgm:cxn modelId="{FEEFBC98-2CB8-4C8C-A7A6-835D8FE2D196}" srcId="{364E5480-07EA-44B4-A672-1FC4F359A6B6}" destId="{28E4B60A-3161-4E6A-8915-E69C1F228F72}" srcOrd="2" destOrd="0" parTransId="{5C00770B-FB36-40D9-AFAA-3CBA34E075CA}" sibTransId="{31B7308E-067A-4FB7-AFAD-16C396870E7F}"/>
    <dgm:cxn modelId="{A0AD64B0-E3C2-4CD7-BC76-64C3FA7D765A}" srcId="{364E5480-07EA-44B4-A672-1FC4F359A6B6}" destId="{F95CF510-87CD-4CC1-9DE5-DE32B0C94E53}" srcOrd="3" destOrd="0" parTransId="{92F0DF61-44E8-4DE2-B753-A7902C48D368}" sibTransId="{146524EE-CF30-41FA-BDB2-0BB60AE8BB89}"/>
    <dgm:cxn modelId="{D9D62159-8D7F-4CA3-9D9D-9365F4D79E76}" srcId="{364E5480-07EA-44B4-A672-1FC4F359A6B6}" destId="{B5D0AE91-FEF5-45EE-A561-A7271FE43685}" srcOrd="5" destOrd="0" parTransId="{D1F45A7F-18CC-4BD8-B657-AD8EBAF143C0}" sibTransId="{14EA5602-6BF0-4235-959E-43A10E1A8919}"/>
    <dgm:cxn modelId="{E1A429F6-5ECC-4736-8AFE-0BDCDA0F1AEA}" type="presOf" srcId="{F95CF510-87CD-4CC1-9DE5-DE32B0C94E53}" destId="{6E477246-B481-4221-ADDE-E967731DA131}" srcOrd="0" destOrd="0" presId="urn:microsoft.com/office/officeart/2005/8/layout/hProcess11"/>
    <dgm:cxn modelId="{E2F15996-7D71-4AEC-8112-034852AC7F5C}" type="presOf" srcId="{B5D0AE91-FEF5-45EE-A561-A7271FE43685}" destId="{202B7149-D27D-476A-98EB-D844DE184DDE}" srcOrd="0" destOrd="0" presId="urn:microsoft.com/office/officeart/2005/8/layout/hProcess11"/>
    <dgm:cxn modelId="{1E030778-254C-4011-9128-BE89D7C8D5D6}" type="presOf" srcId="{61F74344-734E-4328-8E90-9E7EA39FB968}" destId="{AACB43E7-09C6-47C1-875A-CB20F6EBFE9E}" srcOrd="0" destOrd="0" presId="urn:microsoft.com/office/officeart/2005/8/layout/hProcess11"/>
    <dgm:cxn modelId="{66BE9E87-ECFE-407A-B5A3-056A1E5DEDD1}" type="presOf" srcId="{7FEE72F5-67EE-4D6F-A28D-04D2D4B8F9D2}" destId="{6C93A5E4-6E55-48B2-86ED-1308EB15804C}" srcOrd="0" destOrd="0" presId="urn:microsoft.com/office/officeart/2005/8/layout/hProcess11"/>
    <dgm:cxn modelId="{5AAED88D-7257-420A-9212-771E9B1F7EEE}" srcId="{364E5480-07EA-44B4-A672-1FC4F359A6B6}" destId="{61F74344-734E-4328-8E90-9E7EA39FB968}" srcOrd="1" destOrd="0" parTransId="{49FF3636-7018-4585-936E-6B7BBD8598DF}" sibTransId="{DF2CB02D-0338-43ED-AEBA-6362D24FF793}"/>
    <dgm:cxn modelId="{CAEE7E96-FBFE-4FBE-AF07-4E197190611F}" srcId="{364E5480-07EA-44B4-A672-1FC4F359A6B6}" destId="{F0D39EAB-2319-4E93-8B5E-8EF9D5848D64}" srcOrd="4" destOrd="0" parTransId="{1A763F0A-B4B2-49C1-B8DC-275417415DBF}" sibTransId="{54AE4315-4CA9-42D3-B2BD-741E741EFD49}"/>
    <dgm:cxn modelId="{5E0967D9-F6AB-4057-BBE4-3DFBC7AD6C5B}" srcId="{364E5480-07EA-44B4-A672-1FC4F359A6B6}" destId="{7FEE72F5-67EE-4D6F-A28D-04D2D4B8F9D2}" srcOrd="0" destOrd="0" parTransId="{AE9A9D14-B1D1-4AE0-99EC-6CD63E578D6F}" sibTransId="{3149545F-B360-4469-8778-5B1CC92461D8}"/>
    <dgm:cxn modelId="{941C14A3-5B85-48BA-BA1A-334E3DF0FD2C}" type="presParOf" srcId="{583FD9F0-618B-402B-A4B0-E5C902611346}" destId="{2E3DB920-9D66-4817-A708-0017E56FBD89}" srcOrd="0" destOrd="0" presId="urn:microsoft.com/office/officeart/2005/8/layout/hProcess11"/>
    <dgm:cxn modelId="{0997FE1B-2844-461C-9C7F-C495FBDC6515}" type="presParOf" srcId="{583FD9F0-618B-402B-A4B0-E5C902611346}" destId="{29B179E2-E1BE-4419-A219-0CAE398070F0}" srcOrd="1" destOrd="0" presId="urn:microsoft.com/office/officeart/2005/8/layout/hProcess11"/>
    <dgm:cxn modelId="{6A21FE9A-4243-46C3-8B68-05B68F4FBF05}" type="presParOf" srcId="{29B179E2-E1BE-4419-A219-0CAE398070F0}" destId="{A9B01281-0F71-4704-AB41-35292645966B}" srcOrd="0" destOrd="0" presId="urn:microsoft.com/office/officeart/2005/8/layout/hProcess11"/>
    <dgm:cxn modelId="{899DE41D-AD70-4498-BC2E-785406C07AED}" type="presParOf" srcId="{A9B01281-0F71-4704-AB41-35292645966B}" destId="{6C93A5E4-6E55-48B2-86ED-1308EB15804C}" srcOrd="0" destOrd="0" presId="urn:microsoft.com/office/officeart/2005/8/layout/hProcess11"/>
    <dgm:cxn modelId="{FCD9FC75-FF5B-4C24-ACB4-DBE1E9C01BD3}" type="presParOf" srcId="{A9B01281-0F71-4704-AB41-35292645966B}" destId="{BB64FE50-749D-4D05-893D-BC70BCADF277}" srcOrd="1" destOrd="0" presId="urn:microsoft.com/office/officeart/2005/8/layout/hProcess11"/>
    <dgm:cxn modelId="{ECBBE1D3-3C21-4920-9FAA-D40FF4D406EC}" type="presParOf" srcId="{A9B01281-0F71-4704-AB41-35292645966B}" destId="{C300A3CB-F0F8-43BA-9F42-B5346F8F15E8}" srcOrd="2" destOrd="0" presId="urn:microsoft.com/office/officeart/2005/8/layout/hProcess11"/>
    <dgm:cxn modelId="{93E439E3-C3AA-494C-9619-169F3B267207}" type="presParOf" srcId="{29B179E2-E1BE-4419-A219-0CAE398070F0}" destId="{861DBB66-02CE-4EDE-BD59-BE88BD626C39}" srcOrd="1" destOrd="0" presId="urn:microsoft.com/office/officeart/2005/8/layout/hProcess11"/>
    <dgm:cxn modelId="{611B3688-7073-4BD2-AEE1-75C06A6B9A44}" type="presParOf" srcId="{29B179E2-E1BE-4419-A219-0CAE398070F0}" destId="{6D1FEE6E-5CF9-4E9D-A173-95D26FDC7E63}" srcOrd="2" destOrd="0" presId="urn:microsoft.com/office/officeart/2005/8/layout/hProcess11"/>
    <dgm:cxn modelId="{4E190253-1C97-40FC-9CE4-8E8CE7380EAD}" type="presParOf" srcId="{6D1FEE6E-5CF9-4E9D-A173-95D26FDC7E63}" destId="{AACB43E7-09C6-47C1-875A-CB20F6EBFE9E}" srcOrd="0" destOrd="0" presId="urn:microsoft.com/office/officeart/2005/8/layout/hProcess11"/>
    <dgm:cxn modelId="{A780E5DC-3F9D-48E7-80BB-C3B81CAD974B}" type="presParOf" srcId="{6D1FEE6E-5CF9-4E9D-A173-95D26FDC7E63}" destId="{FA71B34F-DA33-4783-985A-B032F026DC93}" srcOrd="1" destOrd="0" presId="urn:microsoft.com/office/officeart/2005/8/layout/hProcess11"/>
    <dgm:cxn modelId="{81196298-0C7D-4324-BBE2-865F5730411C}" type="presParOf" srcId="{6D1FEE6E-5CF9-4E9D-A173-95D26FDC7E63}" destId="{182E4F20-F77C-40CC-B634-2C75B2C10634}" srcOrd="2" destOrd="0" presId="urn:microsoft.com/office/officeart/2005/8/layout/hProcess11"/>
    <dgm:cxn modelId="{9037D5A4-9488-4B7C-99DF-B6CC115619C5}" type="presParOf" srcId="{29B179E2-E1BE-4419-A219-0CAE398070F0}" destId="{DDA2171A-F8C6-413F-BF1D-93932989826A}" srcOrd="3" destOrd="0" presId="urn:microsoft.com/office/officeart/2005/8/layout/hProcess11"/>
    <dgm:cxn modelId="{2D49E76F-6CCB-462F-82B0-F068C1F6A354}" type="presParOf" srcId="{29B179E2-E1BE-4419-A219-0CAE398070F0}" destId="{BD68DE17-93A4-4DA7-9152-E89EE37EAD5A}" srcOrd="4" destOrd="0" presId="urn:microsoft.com/office/officeart/2005/8/layout/hProcess11"/>
    <dgm:cxn modelId="{FAA7FCDF-0EE6-4385-8C0C-6C372F1E276D}" type="presParOf" srcId="{BD68DE17-93A4-4DA7-9152-E89EE37EAD5A}" destId="{5F45135C-6AFC-472C-B1C7-91DD0503BD7E}" srcOrd="0" destOrd="0" presId="urn:microsoft.com/office/officeart/2005/8/layout/hProcess11"/>
    <dgm:cxn modelId="{B4617B3B-BB18-42FB-891C-47757B2F8604}" type="presParOf" srcId="{BD68DE17-93A4-4DA7-9152-E89EE37EAD5A}" destId="{5BB14D9F-2F29-4054-89C8-EFF00338CEF8}" srcOrd="1" destOrd="0" presId="urn:microsoft.com/office/officeart/2005/8/layout/hProcess11"/>
    <dgm:cxn modelId="{B275BA65-D8B4-4E85-9524-678F23DAF620}" type="presParOf" srcId="{BD68DE17-93A4-4DA7-9152-E89EE37EAD5A}" destId="{1CB30AFB-4BC8-4575-BF0B-0AF79EF07892}" srcOrd="2" destOrd="0" presId="urn:microsoft.com/office/officeart/2005/8/layout/hProcess11"/>
    <dgm:cxn modelId="{C1B7EFD9-D61A-448F-88CC-6B2FC9D03286}" type="presParOf" srcId="{29B179E2-E1BE-4419-A219-0CAE398070F0}" destId="{ABA44448-5E42-4513-991C-4B2B705AFBDE}" srcOrd="5" destOrd="0" presId="urn:microsoft.com/office/officeart/2005/8/layout/hProcess11"/>
    <dgm:cxn modelId="{332CC578-EBEE-4E82-A954-8A3470939CA9}" type="presParOf" srcId="{29B179E2-E1BE-4419-A219-0CAE398070F0}" destId="{327E8A53-5C86-4E5A-848D-0E0AFB4A10BF}" srcOrd="6" destOrd="0" presId="urn:microsoft.com/office/officeart/2005/8/layout/hProcess11"/>
    <dgm:cxn modelId="{34D1BE42-796A-430E-9E11-ADB7A32A6B25}" type="presParOf" srcId="{327E8A53-5C86-4E5A-848D-0E0AFB4A10BF}" destId="{6E477246-B481-4221-ADDE-E967731DA131}" srcOrd="0" destOrd="0" presId="urn:microsoft.com/office/officeart/2005/8/layout/hProcess11"/>
    <dgm:cxn modelId="{6CC52EFC-18BD-4266-85B8-410092C0D469}" type="presParOf" srcId="{327E8A53-5C86-4E5A-848D-0E0AFB4A10BF}" destId="{AD9B3F14-929D-4B8D-98B7-9E55A3F016E2}" srcOrd="1" destOrd="0" presId="urn:microsoft.com/office/officeart/2005/8/layout/hProcess11"/>
    <dgm:cxn modelId="{FB191D2B-6160-490C-BB8B-0701F701444C}" type="presParOf" srcId="{327E8A53-5C86-4E5A-848D-0E0AFB4A10BF}" destId="{8D396A6A-629D-4EAF-8F56-40346ABA4414}" srcOrd="2" destOrd="0" presId="urn:microsoft.com/office/officeart/2005/8/layout/hProcess11"/>
    <dgm:cxn modelId="{16B1DDFC-E192-47CE-AE76-3F33F1CDD3C4}" type="presParOf" srcId="{29B179E2-E1BE-4419-A219-0CAE398070F0}" destId="{D85A192A-C771-4FD0-BF55-EC9AF94B64D4}" srcOrd="7" destOrd="0" presId="urn:microsoft.com/office/officeart/2005/8/layout/hProcess11"/>
    <dgm:cxn modelId="{66D5D6F0-2AAA-4DF1-95A3-37DB6E50DCC8}" type="presParOf" srcId="{29B179E2-E1BE-4419-A219-0CAE398070F0}" destId="{CEBC2871-1462-4B5E-A000-661E664469F9}" srcOrd="8" destOrd="0" presId="urn:microsoft.com/office/officeart/2005/8/layout/hProcess11"/>
    <dgm:cxn modelId="{0EBDBAC7-E404-4F08-AB84-D5AB376C2BF8}" type="presParOf" srcId="{CEBC2871-1462-4B5E-A000-661E664469F9}" destId="{F1254D16-4BC1-4259-9BCA-EDC365DD7CB4}" srcOrd="0" destOrd="0" presId="urn:microsoft.com/office/officeart/2005/8/layout/hProcess11"/>
    <dgm:cxn modelId="{8E111D95-94F7-4021-AECF-8B15D27D85C3}" type="presParOf" srcId="{CEBC2871-1462-4B5E-A000-661E664469F9}" destId="{54DAF248-11AC-4238-B4F8-C27261F6ACD7}" srcOrd="1" destOrd="0" presId="urn:microsoft.com/office/officeart/2005/8/layout/hProcess11"/>
    <dgm:cxn modelId="{3A251244-8C04-413C-AB53-55DCF95B93A2}" type="presParOf" srcId="{CEBC2871-1462-4B5E-A000-661E664469F9}" destId="{6181501D-A77F-4B16-B3A5-6C4387767A60}" srcOrd="2" destOrd="0" presId="urn:microsoft.com/office/officeart/2005/8/layout/hProcess11"/>
    <dgm:cxn modelId="{EED2972D-02D8-424C-86F0-48765F0B1B66}" type="presParOf" srcId="{29B179E2-E1BE-4419-A219-0CAE398070F0}" destId="{0B59999F-302D-48FC-8FCB-40871A4F3C86}" srcOrd="9" destOrd="0" presId="urn:microsoft.com/office/officeart/2005/8/layout/hProcess11"/>
    <dgm:cxn modelId="{3D208FA2-817C-4126-9EB2-17E4A18923D1}" type="presParOf" srcId="{29B179E2-E1BE-4419-A219-0CAE398070F0}" destId="{8EE26E39-854C-42BF-9D5D-0481AADE5C62}" srcOrd="10" destOrd="0" presId="urn:microsoft.com/office/officeart/2005/8/layout/hProcess11"/>
    <dgm:cxn modelId="{46E9CCBE-98D0-41F8-89CE-6DC14FC48CC9}" type="presParOf" srcId="{8EE26E39-854C-42BF-9D5D-0481AADE5C62}" destId="{202B7149-D27D-476A-98EB-D844DE184DDE}" srcOrd="0" destOrd="0" presId="urn:microsoft.com/office/officeart/2005/8/layout/hProcess11"/>
    <dgm:cxn modelId="{B8D7FB1B-AE3A-47D8-986C-2EE495DB9EC8}" type="presParOf" srcId="{8EE26E39-854C-42BF-9D5D-0481AADE5C62}" destId="{0BB8AB4E-B9F5-4788-8636-27F8E40E7C8F}" srcOrd="1" destOrd="0" presId="urn:microsoft.com/office/officeart/2005/8/layout/hProcess11"/>
    <dgm:cxn modelId="{192571DB-9ADD-402D-89E1-D1ED3315F526}" type="presParOf" srcId="{8EE26E39-854C-42BF-9D5D-0481AADE5C62}" destId="{822B7827-EB84-4208-B61F-4A5B498D4F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BA6964-CDB3-48B5-ADA6-0F827A66F43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B3D5A9-3201-4F34-B78C-38ADD4ED832A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民間文學</a:t>
          </a:r>
          <a:endParaRPr lang="zh-TW" altLang="en-US" dirty="0">
            <a:solidFill>
              <a:srgbClr val="FF0000"/>
            </a:solidFill>
          </a:endParaRPr>
        </a:p>
      </dgm:t>
    </dgm:pt>
    <dgm:pt modelId="{556C7F1E-E07C-4AE8-8A0A-72E47456A89E}" type="parTrans" cxnId="{1671B700-98CB-41AB-B870-1AC60D9B949F}">
      <dgm:prSet/>
      <dgm:spPr/>
      <dgm:t>
        <a:bodyPr/>
        <a:lstStyle/>
        <a:p>
          <a:endParaRPr lang="zh-TW" altLang="en-US"/>
        </a:p>
      </dgm:t>
    </dgm:pt>
    <dgm:pt modelId="{22B72092-6DDE-4EF5-8B78-9E248E5A0385}" type="sibTrans" cxnId="{1671B700-98CB-41AB-B870-1AC60D9B949F}">
      <dgm:prSet/>
      <dgm:spPr/>
      <dgm:t>
        <a:bodyPr/>
        <a:lstStyle/>
        <a:p>
          <a:endParaRPr lang="zh-TW" altLang="en-US"/>
        </a:p>
      </dgm:t>
    </dgm:pt>
    <dgm:pt modelId="{81AB1702-F60C-4D5B-B584-E399619BE122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FF"/>
              </a:solidFill>
            </a:rPr>
            <a:t>文學研究</a:t>
          </a:r>
          <a:endParaRPr lang="zh-TW" altLang="en-US" sz="2800" b="1" dirty="0">
            <a:solidFill>
              <a:srgbClr val="0000FF"/>
            </a:solidFill>
          </a:endParaRPr>
        </a:p>
      </dgm:t>
    </dgm:pt>
    <dgm:pt modelId="{495CF550-2E85-4643-832F-C14A27E59917}" type="parTrans" cxnId="{C5526CF6-3234-4DB7-BE5A-C9D2E202A9F6}">
      <dgm:prSet/>
      <dgm:spPr/>
      <dgm:t>
        <a:bodyPr/>
        <a:lstStyle/>
        <a:p>
          <a:endParaRPr lang="zh-TW" altLang="en-US"/>
        </a:p>
      </dgm:t>
    </dgm:pt>
    <dgm:pt modelId="{CCFD4F6F-D952-44CB-946A-28AEFB0E44B5}" type="sibTrans" cxnId="{C5526CF6-3234-4DB7-BE5A-C9D2E202A9F6}">
      <dgm:prSet/>
      <dgm:spPr/>
      <dgm:t>
        <a:bodyPr/>
        <a:lstStyle/>
        <a:p>
          <a:endParaRPr lang="zh-TW" altLang="en-US"/>
        </a:p>
      </dgm:t>
    </dgm:pt>
    <dgm:pt modelId="{FD436D26-5173-4B2A-A0E8-0477F6CD98D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</a:rPr>
            <a:t>人類研究</a:t>
          </a:r>
          <a:endParaRPr lang="zh-TW" altLang="en-US" b="1" dirty="0">
            <a:solidFill>
              <a:srgbClr val="002060"/>
            </a:solidFill>
          </a:endParaRPr>
        </a:p>
      </dgm:t>
    </dgm:pt>
    <dgm:pt modelId="{8F39517F-58B0-49F4-B28A-F4DE244E7752}" type="parTrans" cxnId="{99384DE1-F73E-43CD-87FE-1263C59E9050}">
      <dgm:prSet/>
      <dgm:spPr/>
      <dgm:t>
        <a:bodyPr/>
        <a:lstStyle/>
        <a:p>
          <a:endParaRPr lang="zh-TW" altLang="en-US"/>
        </a:p>
      </dgm:t>
    </dgm:pt>
    <dgm:pt modelId="{938F06B9-430E-40F6-BBBD-F6A7AF7B322F}" type="sibTrans" cxnId="{99384DE1-F73E-43CD-87FE-1263C59E9050}">
      <dgm:prSet/>
      <dgm:spPr/>
      <dgm:t>
        <a:bodyPr/>
        <a:lstStyle/>
        <a:p>
          <a:endParaRPr lang="zh-TW" altLang="en-US"/>
        </a:p>
      </dgm:t>
    </dgm:pt>
    <dgm:pt modelId="{216BA2F8-42BC-4165-AD74-BE0A51320DB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7030A0"/>
              </a:solidFill>
            </a:rPr>
            <a:t>歷史研究</a:t>
          </a:r>
          <a:endParaRPr lang="zh-TW" altLang="en-US" b="1" dirty="0">
            <a:solidFill>
              <a:srgbClr val="7030A0"/>
            </a:solidFill>
          </a:endParaRPr>
        </a:p>
      </dgm:t>
    </dgm:pt>
    <dgm:pt modelId="{FE75FC42-94BA-43FA-A1D5-58BF1CC1025D}" type="parTrans" cxnId="{75D54687-E1B9-4372-B644-2B6A3F9A1E27}">
      <dgm:prSet/>
      <dgm:spPr/>
      <dgm:t>
        <a:bodyPr/>
        <a:lstStyle/>
        <a:p>
          <a:endParaRPr lang="zh-TW" altLang="en-US"/>
        </a:p>
      </dgm:t>
    </dgm:pt>
    <dgm:pt modelId="{03884E51-8FAD-4ACC-AA10-FBE7ADD3740C}" type="sibTrans" cxnId="{75D54687-E1B9-4372-B644-2B6A3F9A1E27}">
      <dgm:prSet/>
      <dgm:spPr/>
      <dgm:t>
        <a:bodyPr/>
        <a:lstStyle/>
        <a:p>
          <a:endParaRPr lang="zh-TW" altLang="en-US"/>
        </a:p>
      </dgm:t>
    </dgm:pt>
    <dgm:pt modelId="{3D9F5A14-4451-4957-9655-FF49DD98FCBA}" type="pres">
      <dgm:prSet presAssocID="{38BA6964-CDB3-48B5-ADA6-0F827A66F4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745EDD5-0BBD-418E-81E5-94DDCD0CE8AF}" type="pres">
      <dgm:prSet presAssocID="{A6B3D5A9-3201-4F34-B78C-38ADD4ED832A}" presName="singleCycle" presStyleCnt="0"/>
      <dgm:spPr/>
    </dgm:pt>
    <dgm:pt modelId="{06F1C472-4F75-40A5-AF47-99DAED37D6A2}" type="pres">
      <dgm:prSet presAssocID="{A6B3D5A9-3201-4F34-B78C-38ADD4ED832A}" presName="singleCenter" presStyleLbl="node1" presStyleIdx="0" presStyleCnt="4" custLinFactNeighborX="-588" custLinFactNeighborY="-9209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0AC313FE-B48E-4977-860C-5C885B8F80F9}" type="pres">
      <dgm:prSet presAssocID="{495CF550-2E85-4643-832F-C14A27E59917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94CB2855-D7A9-4C41-94A9-91CA52BEDBA9}" type="pres">
      <dgm:prSet presAssocID="{81AB1702-F60C-4D5B-B584-E399619BE122}" presName="text0" presStyleLbl="node1" presStyleIdx="1" presStyleCnt="4" custScaleX="202936" custScaleY="895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96815-E8B5-4AAF-8D59-36CA4F3521E9}" type="pres">
      <dgm:prSet presAssocID="{8F39517F-58B0-49F4-B28A-F4DE244E7752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671F3636-CE7A-48DD-A43C-D785D90C9472}" type="pres">
      <dgm:prSet presAssocID="{FD436D26-5173-4B2A-A0E8-0477F6CD98DD}" presName="text0" presStyleLbl="node1" presStyleIdx="2" presStyleCnt="4" custScaleX="1641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3741D-7152-4D9A-B0C8-1371A6EF0021}" type="pres">
      <dgm:prSet presAssocID="{FE75FC42-94BA-43FA-A1D5-58BF1CC1025D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A5C3DDBC-F89B-4457-B1D1-57707B1A5BA5}" type="pres">
      <dgm:prSet presAssocID="{216BA2F8-42BC-4165-AD74-BE0A51320DBD}" presName="text0" presStyleLbl="node1" presStyleIdx="3" presStyleCnt="4" custScaleX="162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6CF056-3E1C-4E8C-BA52-D31969B4BB50}" type="presOf" srcId="{216BA2F8-42BC-4165-AD74-BE0A51320DBD}" destId="{A5C3DDBC-F89B-4457-B1D1-57707B1A5BA5}" srcOrd="0" destOrd="0" presId="urn:microsoft.com/office/officeart/2008/layout/RadialCluster"/>
    <dgm:cxn modelId="{39A7ADC1-7B3A-40BE-94EB-B11FCC1945D9}" type="presOf" srcId="{FD436D26-5173-4B2A-A0E8-0477F6CD98DD}" destId="{671F3636-CE7A-48DD-A43C-D785D90C9472}" srcOrd="0" destOrd="0" presId="urn:microsoft.com/office/officeart/2008/layout/RadialCluster"/>
    <dgm:cxn modelId="{99384DE1-F73E-43CD-87FE-1263C59E9050}" srcId="{A6B3D5A9-3201-4F34-B78C-38ADD4ED832A}" destId="{FD436D26-5173-4B2A-A0E8-0477F6CD98DD}" srcOrd="1" destOrd="0" parTransId="{8F39517F-58B0-49F4-B28A-F4DE244E7752}" sibTransId="{938F06B9-430E-40F6-BBBD-F6A7AF7B322F}"/>
    <dgm:cxn modelId="{380262BC-B55A-4F2E-9B15-5291DCDA1591}" type="presOf" srcId="{FE75FC42-94BA-43FA-A1D5-58BF1CC1025D}" destId="{2BE3741D-7152-4D9A-B0C8-1371A6EF0021}" srcOrd="0" destOrd="0" presId="urn:microsoft.com/office/officeart/2008/layout/RadialCluster"/>
    <dgm:cxn modelId="{C0C1A023-C1F3-4CC6-A1D8-87C4A3C23591}" type="presOf" srcId="{A6B3D5A9-3201-4F34-B78C-38ADD4ED832A}" destId="{06F1C472-4F75-40A5-AF47-99DAED37D6A2}" srcOrd="0" destOrd="0" presId="urn:microsoft.com/office/officeart/2008/layout/RadialCluster"/>
    <dgm:cxn modelId="{84ECB84E-4AC2-43D3-81FB-860277D137EC}" type="presOf" srcId="{495CF550-2E85-4643-832F-C14A27E59917}" destId="{0AC313FE-B48E-4977-860C-5C885B8F80F9}" srcOrd="0" destOrd="0" presId="urn:microsoft.com/office/officeart/2008/layout/RadialCluster"/>
    <dgm:cxn modelId="{C5526CF6-3234-4DB7-BE5A-C9D2E202A9F6}" srcId="{A6B3D5A9-3201-4F34-B78C-38ADD4ED832A}" destId="{81AB1702-F60C-4D5B-B584-E399619BE122}" srcOrd="0" destOrd="0" parTransId="{495CF550-2E85-4643-832F-C14A27E59917}" sibTransId="{CCFD4F6F-D952-44CB-946A-28AEFB0E44B5}"/>
    <dgm:cxn modelId="{67E7B902-8B93-40B8-A424-09D0172B94C7}" type="presOf" srcId="{8F39517F-58B0-49F4-B28A-F4DE244E7752}" destId="{31896815-E8B5-4AAF-8D59-36CA4F3521E9}" srcOrd="0" destOrd="0" presId="urn:microsoft.com/office/officeart/2008/layout/RadialCluster"/>
    <dgm:cxn modelId="{10F5483A-382B-4AD9-B707-71489EAE5577}" type="presOf" srcId="{38BA6964-CDB3-48B5-ADA6-0F827A66F438}" destId="{3D9F5A14-4451-4957-9655-FF49DD98FCBA}" srcOrd="0" destOrd="0" presId="urn:microsoft.com/office/officeart/2008/layout/RadialCluster"/>
    <dgm:cxn modelId="{22858933-CE7D-4489-8662-FEB5B339E0CE}" type="presOf" srcId="{81AB1702-F60C-4D5B-B584-E399619BE122}" destId="{94CB2855-D7A9-4C41-94A9-91CA52BEDBA9}" srcOrd="0" destOrd="0" presId="urn:microsoft.com/office/officeart/2008/layout/RadialCluster"/>
    <dgm:cxn modelId="{1671B700-98CB-41AB-B870-1AC60D9B949F}" srcId="{38BA6964-CDB3-48B5-ADA6-0F827A66F438}" destId="{A6B3D5A9-3201-4F34-B78C-38ADD4ED832A}" srcOrd="0" destOrd="0" parTransId="{556C7F1E-E07C-4AE8-8A0A-72E47456A89E}" sibTransId="{22B72092-6DDE-4EF5-8B78-9E248E5A0385}"/>
    <dgm:cxn modelId="{75D54687-E1B9-4372-B644-2B6A3F9A1E27}" srcId="{A6B3D5A9-3201-4F34-B78C-38ADD4ED832A}" destId="{216BA2F8-42BC-4165-AD74-BE0A51320DBD}" srcOrd="2" destOrd="0" parTransId="{FE75FC42-94BA-43FA-A1D5-58BF1CC1025D}" sibTransId="{03884E51-8FAD-4ACC-AA10-FBE7ADD3740C}"/>
    <dgm:cxn modelId="{FBA61AF5-EADD-4965-87D7-75C874647C99}" type="presParOf" srcId="{3D9F5A14-4451-4957-9655-FF49DD98FCBA}" destId="{7745EDD5-0BBD-418E-81E5-94DDCD0CE8AF}" srcOrd="0" destOrd="0" presId="urn:microsoft.com/office/officeart/2008/layout/RadialCluster"/>
    <dgm:cxn modelId="{88C41E66-81FF-4BAA-847F-56553F4B3BB8}" type="presParOf" srcId="{7745EDD5-0BBD-418E-81E5-94DDCD0CE8AF}" destId="{06F1C472-4F75-40A5-AF47-99DAED37D6A2}" srcOrd="0" destOrd="0" presId="urn:microsoft.com/office/officeart/2008/layout/RadialCluster"/>
    <dgm:cxn modelId="{23598B13-C764-4480-BCF4-1761A068697F}" type="presParOf" srcId="{7745EDD5-0BBD-418E-81E5-94DDCD0CE8AF}" destId="{0AC313FE-B48E-4977-860C-5C885B8F80F9}" srcOrd="1" destOrd="0" presId="urn:microsoft.com/office/officeart/2008/layout/RadialCluster"/>
    <dgm:cxn modelId="{2111C7D8-D8D7-43EC-855C-F659C31969D3}" type="presParOf" srcId="{7745EDD5-0BBD-418E-81E5-94DDCD0CE8AF}" destId="{94CB2855-D7A9-4C41-94A9-91CA52BEDBA9}" srcOrd="2" destOrd="0" presId="urn:microsoft.com/office/officeart/2008/layout/RadialCluster"/>
    <dgm:cxn modelId="{1E1B0097-A2F5-4688-BB62-7DF1E83FC403}" type="presParOf" srcId="{7745EDD5-0BBD-418E-81E5-94DDCD0CE8AF}" destId="{31896815-E8B5-4AAF-8D59-36CA4F3521E9}" srcOrd="3" destOrd="0" presId="urn:microsoft.com/office/officeart/2008/layout/RadialCluster"/>
    <dgm:cxn modelId="{C612AB71-31F6-438E-B17C-3ECDA0E0CEA5}" type="presParOf" srcId="{7745EDD5-0BBD-418E-81E5-94DDCD0CE8AF}" destId="{671F3636-CE7A-48DD-A43C-D785D90C9472}" srcOrd="4" destOrd="0" presId="urn:microsoft.com/office/officeart/2008/layout/RadialCluster"/>
    <dgm:cxn modelId="{3133D3FC-11B2-4AF4-B961-9100DCB026C7}" type="presParOf" srcId="{7745EDD5-0BBD-418E-81E5-94DDCD0CE8AF}" destId="{2BE3741D-7152-4D9A-B0C8-1371A6EF0021}" srcOrd="5" destOrd="0" presId="urn:microsoft.com/office/officeart/2008/layout/RadialCluster"/>
    <dgm:cxn modelId="{68EA5E6C-E2F6-4BBF-8AF2-636D76C4E1E0}" type="presParOf" srcId="{7745EDD5-0BBD-418E-81E5-94DDCD0CE8AF}" destId="{A5C3DDBC-F89B-4457-B1D1-57707B1A5BA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F3CA36-AB00-4630-ABA3-BE95A531863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EA71474-B58F-450B-ADDA-1EA7A793787B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生活情境</a:t>
          </a:r>
          <a:endParaRPr lang="zh-TW" altLang="en-US" dirty="0"/>
        </a:p>
      </dgm:t>
    </dgm:pt>
    <dgm:pt modelId="{B7E220A5-37F1-42E9-9C12-3AE66D3254FE}" type="parTrans" cxnId="{9A837AE4-1D1B-4636-AD09-4293AC319DA4}">
      <dgm:prSet/>
      <dgm:spPr/>
      <dgm:t>
        <a:bodyPr/>
        <a:lstStyle/>
        <a:p>
          <a:endParaRPr lang="zh-TW" altLang="en-US"/>
        </a:p>
      </dgm:t>
    </dgm:pt>
    <dgm:pt modelId="{43E5ED18-808F-42B0-818C-36ADAEF03541}" type="sibTrans" cxnId="{9A837AE4-1D1B-4636-AD09-4293AC319DA4}">
      <dgm:prSet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7559EDD5-39D4-4A5E-B78D-0CE62CA8DE7A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學習經驗</a:t>
          </a:r>
          <a:endParaRPr lang="zh-TW" altLang="en-US" dirty="0"/>
        </a:p>
      </dgm:t>
    </dgm:pt>
    <dgm:pt modelId="{325E28E9-B622-4C71-9E0A-691E7446027F}" type="parTrans" cxnId="{BF61D2D2-FC67-409B-9C96-FAA4A18C6BF5}">
      <dgm:prSet/>
      <dgm:spPr/>
      <dgm:t>
        <a:bodyPr/>
        <a:lstStyle/>
        <a:p>
          <a:endParaRPr lang="zh-TW" altLang="en-US"/>
        </a:p>
      </dgm:t>
    </dgm:pt>
    <dgm:pt modelId="{B44F6FE4-EBEA-4145-8462-3601C73DBE87}" type="sibTrans" cxnId="{BF61D2D2-FC67-409B-9C96-FAA4A18C6BF5}">
      <dgm:prSet/>
      <dgm:spPr>
        <a:solidFill>
          <a:srgbClr val="C00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367382D9-9CE2-44B6-89E6-C6E227DE0CB2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 smtClean="0"/>
            <a:t>核心素養</a:t>
          </a:r>
          <a:endParaRPr lang="zh-TW" altLang="en-US" dirty="0"/>
        </a:p>
      </dgm:t>
    </dgm:pt>
    <dgm:pt modelId="{F52DE2AD-1730-47F1-89CC-66D45856442F}" type="parTrans" cxnId="{B53C7CDB-9A3E-45CD-9B55-E110298AF155}">
      <dgm:prSet/>
      <dgm:spPr/>
      <dgm:t>
        <a:bodyPr/>
        <a:lstStyle/>
        <a:p>
          <a:endParaRPr lang="zh-TW" altLang="en-US"/>
        </a:p>
      </dgm:t>
    </dgm:pt>
    <dgm:pt modelId="{C0171161-2379-4A53-95BA-C990C37618D6}" type="sibTrans" cxnId="{B53C7CDB-9A3E-45CD-9B55-E110298AF155}">
      <dgm:prSet/>
      <dgm:spPr/>
      <dgm:t>
        <a:bodyPr/>
        <a:lstStyle/>
        <a:p>
          <a:endParaRPr lang="zh-TW" altLang="en-US"/>
        </a:p>
      </dgm:t>
    </dgm:pt>
    <dgm:pt modelId="{490CF5D9-325D-4B9B-95B3-48F3ABF0F40E}" type="pres">
      <dgm:prSet presAssocID="{61F3CA36-AB00-4630-ABA3-BE95A5318638}" presName="Name0" presStyleCnt="0">
        <dgm:presLayoutVars>
          <dgm:dir/>
          <dgm:resizeHandles val="exact"/>
        </dgm:presLayoutVars>
      </dgm:prSet>
      <dgm:spPr/>
    </dgm:pt>
    <dgm:pt modelId="{E145B8BA-CD2F-4092-843E-9D426D687110}" type="pres">
      <dgm:prSet presAssocID="{61F3CA36-AB00-4630-ABA3-BE95A5318638}" presName="vNodes" presStyleCnt="0"/>
      <dgm:spPr/>
    </dgm:pt>
    <dgm:pt modelId="{CB1E9EDD-6122-416A-8A19-68369831E7F7}" type="pres">
      <dgm:prSet presAssocID="{4EA71474-B58F-450B-ADDA-1EA7A7937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7F4EEE-4820-4A39-9EC2-35466FE82430}" type="pres">
      <dgm:prSet presAssocID="{43E5ED18-808F-42B0-818C-36ADAEF03541}" presName="spacerT" presStyleCnt="0"/>
      <dgm:spPr/>
    </dgm:pt>
    <dgm:pt modelId="{ED51998C-3BE4-4278-AB1B-33B1E394286E}" type="pres">
      <dgm:prSet presAssocID="{43E5ED18-808F-42B0-818C-36ADAEF03541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31C6254-866D-43B6-960A-22FD4138045D}" type="pres">
      <dgm:prSet presAssocID="{43E5ED18-808F-42B0-818C-36ADAEF03541}" presName="spacerB" presStyleCnt="0"/>
      <dgm:spPr/>
    </dgm:pt>
    <dgm:pt modelId="{5FC5F0D2-F51D-4825-BA7F-45D5601B14B8}" type="pres">
      <dgm:prSet presAssocID="{7559EDD5-39D4-4A5E-B78D-0CE62CA8DE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03E863-A8FE-46AC-87FC-395E9CE08CD2}" type="pres">
      <dgm:prSet presAssocID="{61F3CA36-AB00-4630-ABA3-BE95A5318638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896CEF81-14A3-4955-B282-809F0D89A4AE}" type="pres">
      <dgm:prSet presAssocID="{61F3CA36-AB00-4630-ABA3-BE95A531863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B10E6BA-4EAD-4D6B-9055-D09223577C9F}" type="pres">
      <dgm:prSet presAssocID="{61F3CA36-AB00-4630-ABA3-BE95A531863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3C5113-12D2-4451-B16F-E650C61C3DEE}" type="presOf" srcId="{B44F6FE4-EBEA-4145-8462-3601C73DBE87}" destId="{5103E863-A8FE-46AC-87FC-395E9CE08CD2}" srcOrd="0" destOrd="0" presId="urn:microsoft.com/office/officeart/2005/8/layout/equation2"/>
    <dgm:cxn modelId="{9A837AE4-1D1B-4636-AD09-4293AC319DA4}" srcId="{61F3CA36-AB00-4630-ABA3-BE95A5318638}" destId="{4EA71474-B58F-450B-ADDA-1EA7A793787B}" srcOrd="0" destOrd="0" parTransId="{B7E220A5-37F1-42E9-9C12-3AE66D3254FE}" sibTransId="{43E5ED18-808F-42B0-818C-36ADAEF03541}"/>
    <dgm:cxn modelId="{B53C7CDB-9A3E-45CD-9B55-E110298AF155}" srcId="{61F3CA36-AB00-4630-ABA3-BE95A5318638}" destId="{367382D9-9CE2-44B6-89E6-C6E227DE0CB2}" srcOrd="2" destOrd="0" parTransId="{F52DE2AD-1730-47F1-89CC-66D45856442F}" sibTransId="{C0171161-2379-4A53-95BA-C990C37618D6}"/>
    <dgm:cxn modelId="{91417824-8730-4562-9F62-B079011E62F0}" type="presOf" srcId="{367382D9-9CE2-44B6-89E6-C6E227DE0CB2}" destId="{FB10E6BA-4EAD-4D6B-9055-D09223577C9F}" srcOrd="0" destOrd="0" presId="urn:microsoft.com/office/officeart/2005/8/layout/equation2"/>
    <dgm:cxn modelId="{8930260D-5396-4123-A6D5-4695F1CCD82F}" type="presOf" srcId="{7559EDD5-39D4-4A5E-B78D-0CE62CA8DE7A}" destId="{5FC5F0D2-F51D-4825-BA7F-45D5601B14B8}" srcOrd="0" destOrd="0" presId="urn:microsoft.com/office/officeart/2005/8/layout/equation2"/>
    <dgm:cxn modelId="{BF61D2D2-FC67-409B-9C96-FAA4A18C6BF5}" srcId="{61F3CA36-AB00-4630-ABA3-BE95A5318638}" destId="{7559EDD5-39D4-4A5E-B78D-0CE62CA8DE7A}" srcOrd="1" destOrd="0" parTransId="{325E28E9-B622-4C71-9E0A-691E7446027F}" sibTransId="{B44F6FE4-EBEA-4145-8462-3601C73DBE87}"/>
    <dgm:cxn modelId="{977E5C65-D2B1-4BF7-8987-28E819A19759}" type="presOf" srcId="{B44F6FE4-EBEA-4145-8462-3601C73DBE87}" destId="{896CEF81-14A3-4955-B282-809F0D89A4AE}" srcOrd="1" destOrd="0" presId="urn:microsoft.com/office/officeart/2005/8/layout/equation2"/>
    <dgm:cxn modelId="{CA949F56-0862-41FB-B339-9AD752A86EF3}" type="presOf" srcId="{4EA71474-B58F-450B-ADDA-1EA7A793787B}" destId="{CB1E9EDD-6122-416A-8A19-68369831E7F7}" srcOrd="0" destOrd="0" presId="urn:microsoft.com/office/officeart/2005/8/layout/equation2"/>
    <dgm:cxn modelId="{5E0EDCB5-4475-41B1-8DC0-4603F83673EA}" type="presOf" srcId="{61F3CA36-AB00-4630-ABA3-BE95A5318638}" destId="{490CF5D9-325D-4B9B-95B3-48F3ABF0F40E}" srcOrd="0" destOrd="0" presId="urn:microsoft.com/office/officeart/2005/8/layout/equation2"/>
    <dgm:cxn modelId="{8553A4C0-FF26-4199-954A-4DDF0633227F}" type="presOf" srcId="{43E5ED18-808F-42B0-818C-36ADAEF03541}" destId="{ED51998C-3BE4-4278-AB1B-33B1E394286E}" srcOrd="0" destOrd="0" presId="urn:microsoft.com/office/officeart/2005/8/layout/equation2"/>
    <dgm:cxn modelId="{2A65C271-8ED9-43B3-81EE-B580BA16800A}" type="presParOf" srcId="{490CF5D9-325D-4B9B-95B3-48F3ABF0F40E}" destId="{E145B8BA-CD2F-4092-843E-9D426D687110}" srcOrd="0" destOrd="0" presId="urn:microsoft.com/office/officeart/2005/8/layout/equation2"/>
    <dgm:cxn modelId="{0109CB9B-A26A-43CD-B009-07320A668E05}" type="presParOf" srcId="{E145B8BA-CD2F-4092-843E-9D426D687110}" destId="{CB1E9EDD-6122-416A-8A19-68369831E7F7}" srcOrd="0" destOrd="0" presId="urn:microsoft.com/office/officeart/2005/8/layout/equation2"/>
    <dgm:cxn modelId="{C59CC84A-4F09-40F3-A466-118DB29E1C47}" type="presParOf" srcId="{E145B8BA-CD2F-4092-843E-9D426D687110}" destId="{A77F4EEE-4820-4A39-9EC2-35466FE82430}" srcOrd="1" destOrd="0" presId="urn:microsoft.com/office/officeart/2005/8/layout/equation2"/>
    <dgm:cxn modelId="{F68E1F10-E185-4FBD-A0EF-FB3634A25770}" type="presParOf" srcId="{E145B8BA-CD2F-4092-843E-9D426D687110}" destId="{ED51998C-3BE4-4278-AB1B-33B1E394286E}" srcOrd="2" destOrd="0" presId="urn:microsoft.com/office/officeart/2005/8/layout/equation2"/>
    <dgm:cxn modelId="{996753AF-F40A-4FA7-B9BC-50C4BF53B854}" type="presParOf" srcId="{E145B8BA-CD2F-4092-843E-9D426D687110}" destId="{831C6254-866D-43B6-960A-22FD4138045D}" srcOrd="3" destOrd="0" presId="urn:microsoft.com/office/officeart/2005/8/layout/equation2"/>
    <dgm:cxn modelId="{6C4C6D20-0535-40E4-B032-0A289D973F6B}" type="presParOf" srcId="{E145B8BA-CD2F-4092-843E-9D426D687110}" destId="{5FC5F0D2-F51D-4825-BA7F-45D5601B14B8}" srcOrd="4" destOrd="0" presId="urn:microsoft.com/office/officeart/2005/8/layout/equation2"/>
    <dgm:cxn modelId="{4C0FA752-07A4-4298-9215-68C61641B54E}" type="presParOf" srcId="{490CF5D9-325D-4B9B-95B3-48F3ABF0F40E}" destId="{5103E863-A8FE-46AC-87FC-395E9CE08CD2}" srcOrd="1" destOrd="0" presId="urn:microsoft.com/office/officeart/2005/8/layout/equation2"/>
    <dgm:cxn modelId="{82001798-497A-44F3-8BC3-CC3FC7817053}" type="presParOf" srcId="{5103E863-A8FE-46AC-87FC-395E9CE08CD2}" destId="{896CEF81-14A3-4955-B282-809F0D89A4AE}" srcOrd="0" destOrd="0" presId="urn:microsoft.com/office/officeart/2005/8/layout/equation2"/>
    <dgm:cxn modelId="{37B584C4-1EEF-4EA4-AE7F-513529D228D0}" type="presParOf" srcId="{490CF5D9-325D-4B9B-95B3-48F3ABF0F40E}" destId="{FB10E6BA-4EAD-4D6B-9055-D09223577C9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D5D270D-DE45-4EEB-ADF5-73CFE8C2DD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C39C5C5-A265-487C-A05C-4570976992F2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社會變遷</a:t>
          </a:r>
          <a:endParaRPr lang="zh-TW" altLang="en-US" b="1" dirty="0">
            <a:solidFill>
              <a:srgbClr val="0000FF"/>
            </a:solidFill>
          </a:endParaRPr>
        </a:p>
      </dgm:t>
    </dgm:pt>
    <dgm:pt modelId="{C47CAC1E-E8E0-4F8C-9A07-6CAB82D60F98}" type="parTrans" cxnId="{D09ED6BA-A225-4EAD-AB07-27BDECD329C4}">
      <dgm:prSet/>
      <dgm:spPr/>
      <dgm:t>
        <a:bodyPr/>
        <a:lstStyle/>
        <a:p>
          <a:endParaRPr lang="zh-TW" altLang="en-US"/>
        </a:p>
      </dgm:t>
    </dgm:pt>
    <dgm:pt modelId="{5A296FD9-3354-4935-B606-DF2D42743879}" type="sibTrans" cxnId="{D09ED6BA-A225-4EAD-AB07-27BDECD329C4}">
      <dgm:prSet/>
      <dgm:spPr/>
      <dgm:t>
        <a:bodyPr/>
        <a:lstStyle/>
        <a:p>
          <a:endParaRPr lang="zh-TW" altLang="en-US"/>
        </a:p>
      </dgm:t>
    </dgm:pt>
    <dgm:pt modelId="{AED02912-43FA-4916-B503-5F2231AB87AB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問題思考</a:t>
          </a:r>
          <a:endParaRPr lang="zh-TW" altLang="en-US" b="1" dirty="0">
            <a:solidFill>
              <a:srgbClr val="0000FF"/>
            </a:solidFill>
          </a:endParaRPr>
        </a:p>
      </dgm:t>
    </dgm:pt>
    <dgm:pt modelId="{199DD337-092F-4744-88A5-70B082119100}" type="parTrans" cxnId="{911A9089-DAF0-4249-B481-EA6A6C7252AF}">
      <dgm:prSet/>
      <dgm:spPr/>
      <dgm:t>
        <a:bodyPr/>
        <a:lstStyle/>
        <a:p>
          <a:endParaRPr lang="zh-TW" altLang="en-US"/>
        </a:p>
      </dgm:t>
    </dgm:pt>
    <dgm:pt modelId="{CAB80E09-E7D4-4FC5-9FB0-C7C1EE585190}" type="sibTrans" cxnId="{911A9089-DAF0-4249-B481-EA6A6C7252AF}">
      <dgm:prSet/>
      <dgm:spPr/>
      <dgm:t>
        <a:bodyPr/>
        <a:lstStyle/>
        <a:p>
          <a:endParaRPr lang="zh-TW" altLang="en-US"/>
        </a:p>
      </dgm:t>
    </dgm:pt>
    <dgm:pt modelId="{B06CC871-7A3A-4A48-8659-62731560B01F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 smtClean="0"/>
            <a:t>能力表現</a:t>
          </a:r>
          <a:endParaRPr lang="zh-TW" altLang="en-US" dirty="0"/>
        </a:p>
      </dgm:t>
    </dgm:pt>
    <dgm:pt modelId="{DB54E891-6199-4526-8B6B-21699FD5B451}" type="parTrans" cxnId="{EA9234DB-7ED9-4D83-87A6-4FFBE69C1746}">
      <dgm:prSet/>
      <dgm:spPr/>
      <dgm:t>
        <a:bodyPr/>
        <a:lstStyle/>
        <a:p>
          <a:endParaRPr lang="zh-TW" altLang="en-US"/>
        </a:p>
      </dgm:t>
    </dgm:pt>
    <dgm:pt modelId="{2F466CA3-0659-47ED-8269-504FA9F71181}" type="sibTrans" cxnId="{EA9234DB-7ED9-4D83-87A6-4FFBE69C1746}">
      <dgm:prSet/>
      <dgm:spPr/>
      <dgm:t>
        <a:bodyPr/>
        <a:lstStyle/>
        <a:p>
          <a:endParaRPr lang="zh-TW" altLang="en-US"/>
        </a:p>
      </dgm:t>
    </dgm:pt>
    <dgm:pt modelId="{AE95E61B-C1D3-4E56-8DEC-CEAD8FA352F8}" type="pres">
      <dgm:prSet presAssocID="{5D5D270D-DE45-4EEB-ADF5-73CFE8C2DD50}" presName="CompostProcess" presStyleCnt="0">
        <dgm:presLayoutVars>
          <dgm:dir/>
          <dgm:resizeHandles val="exact"/>
        </dgm:presLayoutVars>
      </dgm:prSet>
      <dgm:spPr/>
    </dgm:pt>
    <dgm:pt modelId="{8355C88A-E589-4DD6-BA8D-8C35E80F97BA}" type="pres">
      <dgm:prSet presAssocID="{5D5D270D-DE45-4EEB-ADF5-73CFE8C2DD50}" presName="arrow" presStyleLbl="bgShp" presStyleIdx="0" presStyleCnt="1"/>
      <dgm:spPr>
        <a:solidFill>
          <a:srgbClr val="C00000"/>
        </a:solidFill>
      </dgm:spPr>
    </dgm:pt>
    <dgm:pt modelId="{83BF3C56-F192-4922-91C4-7122560AAACA}" type="pres">
      <dgm:prSet presAssocID="{5D5D270D-DE45-4EEB-ADF5-73CFE8C2DD50}" presName="linearProcess" presStyleCnt="0"/>
      <dgm:spPr/>
    </dgm:pt>
    <dgm:pt modelId="{D59E02B8-5D65-41C9-B2F2-CDA4427AFED9}" type="pres">
      <dgm:prSet presAssocID="{0C39C5C5-A265-487C-A05C-4570976992F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43AEF-5696-40BA-8093-F6FB3E20FAFF}" type="pres">
      <dgm:prSet presAssocID="{5A296FD9-3354-4935-B606-DF2D42743879}" presName="sibTrans" presStyleCnt="0"/>
      <dgm:spPr/>
    </dgm:pt>
    <dgm:pt modelId="{308D7D3A-6325-43EB-A88C-927DC3DDDB7D}" type="pres">
      <dgm:prSet presAssocID="{AED02912-43FA-4916-B503-5F2231AB87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D76D59-09F2-49E9-A36F-A4AF3051F3EB}" type="pres">
      <dgm:prSet presAssocID="{CAB80E09-E7D4-4FC5-9FB0-C7C1EE585190}" presName="sibTrans" presStyleCnt="0"/>
      <dgm:spPr/>
    </dgm:pt>
    <dgm:pt modelId="{CC952EAD-E541-4BEE-8C12-B661AC02390D}" type="pres">
      <dgm:prSet presAssocID="{B06CC871-7A3A-4A48-8659-62731560B01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9ED6BA-A225-4EAD-AB07-27BDECD329C4}" srcId="{5D5D270D-DE45-4EEB-ADF5-73CFE8C2DD50}" destId="{0C39C5C5-A265-487C-A05C-4570976992F2}" srcOrd="0" destOrd="0" parTransId="{C47CAC1E-E8E0-4F8C-9A07-6CAB82D60F98}" sibTransId="{5A296FD9-3354-4935-B606-DF2D42743879}"/>
    <dgm:cxn modelId="{911A9089-DAF0-4249-B481-EA6A6C7252AF}" srcId="{5D5D270D-DE45-4EEB-ADF5-73CFE8C2DD50}" destId="{AED02912-43FA-4916-B503-5F2231AB87AB}" srcOrd="1" destOrd="0" parTransId="{199DD337-092F-4744-88A5-70B082119100}" sibTransId="{CAB80E09-E7D4-4FC5-9FB0-C7C1EE585190}"/>
    <dgm:cxn modelId="{DD8EE628-622A-4B31-8459-AA577BEEDCFB}" type="presOf" srcId="{5D5D270D-DE45-4EEB-ADF5-73CFE8C2DD50}" destId="{AE95E61B-C1D3-4E56-8DEC-CEAD8FA352F8}" srcOrd="0" destOrd="0" presId="urn:microsoft.com/office/officeart/2005/8/layout/hProcess9"/>
    <dgm:cxn modelId="{3BCBB09D-90A4-404F-931F-F668E6EA0CD8}" type="presOf" srcId="{B06CC871-7A3A-4A48-8659-62731560B01F}" destId="{CC952EAD-E541-4BEE-8C12-B661AC02390D}" srcOrd="0" destOrd="0" presId="urn:microsoft.com/office/officeart/2005/8/layout/hProcess9"/>
    <dgm:cxn modelId="{EA9234DB-7ED9-4D83-87A6-4FFBE69C1746}" srcId="{5D5D270D-DE45-4EEB-ADF5-73CFE8C2DD50}" destId="{B06CC871-7A3A-4A48-8659-62731560B01F}" srcOrd="2" destOrd="0" parTransId="{DB54E891-6199-4526-8B6B-21699FD5B451}" sibTransId="{2F466CA3-0659-47ED-8269-504FA9F71181}"/>
    <dgm:cxn modelId="{F8BE06CF-AB4A-476B-9143-ED44B6F4BBFF}" type="presOf" srcId="{AED02912-43FA-4916-B503-5F2231AB87AB}" destId="{308D7D3A-6325-43EB-A88C-927DC3DDDB7D}" srcOrd="0" destOrd="0" presId="urn:microsoft.com/office/officeart/2005/8/layout/hProcess9"/>
    <dgm:cxn modelId="{B478D9FF-EC83-49DD-AA56-646C04F7B769}" type="presOf" srcId="{0C39C5C5-A265-487C-A05C-4570976992F2}" destId="{D59E02B8-5D65-41C9-B2F2-CDA4427AFED9}" srcOrd="0" destOrd="0" presId="urn:microsoft.com/office/officeart/2005/8/layout/hProcess9"/>
    <dgm:cxn modelId="{F4B836DC-B254-4FBC-912F-469EC36CCF59}" type="presParOf" srcId="{AE95E61B-C1D3-4E56-8DEC-CEAD8FA352F8}" destId="{8355C88A-E589-4DD6-BA8D-8C35E80F97BA}" srcOrd="0" destOrd="0" presId="urn:microsoft.com/office/officeart/2005/8/layout/hProcess9"/>
    <dgm:cxn modelId="{1CBFE135-377C-49D0-8AE3-235A5FBBF49F}" type="presParOf" srcId="{AE95E61B-C1D3-4E56-8DEC-CEAD8FA352F8}" destId="{83BF3C56-F192-4922-91C4-7122560AAACA}" srcOrd="1" destOrd="0" presId="urn:microsoft.com/office/officeart/2005/8/layout/hProcess9"/>
    <dgm:cxn modelId="{A6A3CA13-E8DB-464D-B4E8-5EC976184D59}" type="presParOf" srcId="{83BF3C56-F192-4922-91C4-7122560AAACA}" destId="{D59E02B8-5D65-41C9-B2F2-CDA4427AFED9}" srcOrd="0" destOrd="0" presId="urn:microsoft.com/office/officeart/2005/8/layout/hProcess9"/>
    <dgm:cxn modelId="{677811EA-8006-4A22-B8CE-F9ABF2445CA0}" type="presParOf" srcId="{83BF3C56-F192-4922-91C4-7122560AAACA}" destId="{3CC43AEF-5696-40BA-8093-F6FB3E20FAFF}" srcOrd="1" destOrd="0" presId="urn:microsoft.com/office/officeart/2005/8/layout/hProcess9"/>
    <dgm:cxn modelId="{60B8FBDF-EA8E-4869-930C-0AB473D54850}" type="presParOf" srcId="{83BF3C56-F192-4922-91C4-7122560AAACA}" destId="{308D7D3A-6325-43EB-A88C-927DC3DDDB7D}" srcOrd="2" destOrd="0" presId="urn:microsoft.com/office/officeart/2005/8/layout/hProcess9"/>
    <dgm:cxn modelId="{C23B42FC-DA92-4C61-9F1D-3034B12395DA}" type="presParOf" srcId="{83BF3C56-F192-4922-91C4-7122560AAACA}" destId="{E9D76D59-09F2-49E9-A36F-A4AF3051F3EB}" srcOrd="3" destOrd="0" presId="urn:microsoft.com/office/officeart/2005/8/layout/hProcess9"/>
    <dgm:cxn modelId="{443B973F-A5B5-42B7-973C-0AB7C44247AA}" type="presParOf" srcId="{83BF3C56-F192-4922-91C4-7122560AAACA}" destId="{CC952EAD-E541-4BEE-8C12-B661AC0239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5B268-4834-43A3-9DDB-04A3A6C377C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D8A8290-69DD-4B20-A2F1-75FFBC1CACBA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 smtClean="0"/>
            <a:t>人生</a:t>
          </a:r>
          <a:endParaRPr lang="zh-TW" altLang="en-US" dirty="0"/>
        </a:p>
      </dgm:t>
    </dgm:pt>
    <dgm:pt modelId="{FC3E8C01-463A-450E-A2EB-1D54080D1AEA}" type="parTrans" cxnId="{20147046-FB11-42D5-B99E-2A43A0DBCAFD}">
      <dgm:prSet/>
      <dgm:spPr/>
      <dgm:t>
        <a:bodyPr/>
        <a:lstStyle/>
        <a:p>
          <a:endParaRPr lang="zh-TW" altLang="en-US"/>
        </a:p>
      </dgm:t>
    </dgm:pt>
    <dgm:pt modelId="{F64C801B-5EE3-4E24-9624-61A58FE454DC}" type="sibTrans" cxnId="{20147046-FB11-42D5-B99E-2A43A0DBCAFD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2232F881-EBE4-4BE2-93D7-62859CAEB5F0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執著</a:t>
          </a:r>
          <a:endParaRPr lang="zh-TW" altLang="en-US" dirty="0"/>
        </a:p>
      </dgm:t>
    </dgm:pt>
    <dgm:pt modelId="{377623AF-1A5F-4209-BCB3-DEE6C2E57C97}" type="parTrans" cxnId="{3D9C572F-489D-409F-B66F-DAFC6C0E3176}">
      <dgm:prSet/>
      <dgm:spPr/>
      <dgm:t>
        <a:bodyPr/>
        <a:lstStyle/>
        <a:p>
          <a:endParaRPr lang="zh-TW" altLang="en-US"/>
        </a:p>
      </dgm:t>
    </dgm:pt>
    <dgm:pt modelId="{07A3C83B-8D58-48CE-8D12-05131C156178}" type="sibTrans" cxnId="{3D9C572F-489D-409F-B66F-DAFC6C0E3176}">
      <dgm:prSet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2B7BC793-0A7A-45BA-8E0D-3C4C488B6C5A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dirty="0" smtClean="0"/>
            <a:t>阻撓</a:t>
          </a:r>
          <a:endParaRPr lang="zh-TW" altLang="en-US" dirty="0"/>
        </a:p>
      </dgm:t>
    </dgm:pt>
    <dgm:pt modelId="{2DEF1B97-A70F-4075-9BCA-CF95C42F3404}" type="parTrans" cxnId="{0C3CC3E6-4A9E-40D8-9F51-DADD933019A8}">
      <dgm:prSet/>
      <dgm:spPr/>
      <dgm:t>
        <a:bodyPr/>
        <a:lstStyle/>
        <a:p>
          <a:endParaRPr lang="zh-TW" altLang="en-US"/>
        </a:p>
      </dgm:t>
    </dgm:pt>
    <dgm:pt modelId="{285F884D-2516-4A94-AE40-B01D54CBD811}" type="sibTrans" cxnId="{0C3CC3E6-4A9E-40D8-9F51-DADD933019A8}">
      <dgm:prSet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1C434115-3A1A-44F0-B91E-EF5FD2578E40}" type="pres">
      <dgm:prSet presAssocID="{7B75B268-4834-43A3-9DDB-04A3A6C377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293D00-5DA6-4A35-83D6-C09DE3E39603}" type="pres">
      <dgm:prSet presAssocID="{9D8A8290-69DD-4B20-A2F1-75FFBC1CACBA}" presName="gear1" presStyleLbl="node1" presStyleIdx="0" presStyleCnt="3">
        <dgm:presLayoutVars>
          <dgm:chMax val="1"/>
          <dgm:bulletEnabled val="1"/>
        </dgm:presLayoutVars>
      </dgm:prSet>
      <dgm:spPr/>
    </dgm:pt>
    <dgm:pt modelId="{98A6D995-D7D6-4055-AD70-4FE4CEB1784F}" type="pres">
      <dgm:prSet presAssocID="{9D8A8290-69DD-4B20-A2F1-75FFBC1CACBA}" presName="gear1srcNode" presStyleLbl="node1" presStyleIdx="0" presStyleCnt="3"/>
      <dgm:spPr/>
    </dgm:pt>
    <dgm:pt modelId="{E15065E9-9C9A-4182-BE7B-EBA5A403D6A3}" type="pres">
      <dgm:prSet presAssocID="{9D8A8290-69DD-4B20-A2F1-75FFBC1CACBA}" presName="gear1dstNode" presStyleLbl="node1" presStyleIdx="0" presStyleCnt="3"/>
      <dgm:spPr/>
    </dgm:pt>
    <dgm:pt modelId="{FE141AED-76A0-4A34-992F-1B632F163A7F}" type="pres">
      <dgm:prSet presAssocID="{2232F881-EBE4-4BE2-93D7-62859CAEB5F0}" presName="gear2" presStyleLbl="node1" presStyleIdx="1" presStyleCnt="3">
        <dgm:presLayoutVars>
          <dgm:chMax val="1"/>
          <dgm:bulletEnabled val="1"/>
        </dgm:presLayoutVars>
      </dgm:prSet>
      <dgm:spPr/>
    </dgm:pt>
    <dgm:pt modelId="{94B9F388-BF81-4B14-A0E3-076E4FBB0116}" type="pres">
      <dgm:prSet presAssocID="{2232F881-EBE4-4BE2-93D7-62859CAEB5F0}" presName="gear2srcNode" presStyleLbl="node1" presStyleIdx="1" presStyleCnt="3"/>
      <dgm:spPr/>
    </dgm:pt>
    <dgm:pt modelId="{73F9E916-173E-40D9-922D-6511BBC9653E}" type="pres">
      <dgm:prSet presAssocID="{2232F881-EBE4-4BE2-93D7-62859CAEB5F0}" presName="gear2dstNode" presStyleLbl="node1" presStyleIdx="1" presStyleCnt="3"/>
      <dgm:spPr/>
    </dgm:pt>
    <dgm:pt modelId="{8C8F4FEE-4A9B-4F90-9FD0-04DFA8C1EC9F}" type="pres">
      <dgm:prSet presAssocID="{2B7BC793-0A7A-45BA-8E0D-3C4C488B6C5A}" presName="gear3" presStyleLbl="node1" presStyleIdx="2" presStyleCnt="3"/>
      <dgm:spPr/>
    </dgm:pt>
    <dgm:pt modelId="{5E8D9B77-C064-42FE-A579-C3BD868DC072}" type="pres">
      <dgm:prSet presAssocID="{2B7BC793-0A7A-45BA-8E0D-3C4C488B6C5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98E8318-55BF-4D0B-B72B-D669D01CB8AB}" type="pres">
      <dgm:prSet presAssocID="{2B7BC793-0A7A-45BA-8E0D-3C4C488B6C5A}" presName="gear3srcNode" presStyleLbl="node1" presStyleIdx="2" presStyleCnt="3"/>
      <dgm:spPr/>
    </dgm:pt>
    <dgm:pt modelId="{61F4B90C-C1D3-43EF-8573-249A3118B644}" type="pres">
      <dgm:prSet presAssocID="{2B7BC793-0A7A-45BA-8E0D-3C4C488B6C5A}" presName="gear3dstNode" presStyleLbl="node1" presStyleIdx="2" presStyleCnt="3"/>
      <dgm:spPr/>
    </dgm:pt>
    <dgm:pt modelId="{65121C8E-64AE-489F-B6B8-21B17DB449FE}" type="pres">
      <dgm:prSet presAssocID="{F64C801B-5EE3-4E24-9624-61A58FE454DC}" presName="connector1" presStyleLbl="sibTrans2D1" presStyleIdx="0" presStyleCnt="3"/>
      <dgm:spPr/>
    </dgm:pt>
    <dgm:pt modelId="{BD6B5160-A367-4DB6-98A6-70D9F0951BB3}" type="pres">
      <dgm:prSet presAssocID="{07A3C83B-8D58-48CE-8D12-05131C156178}" presName="connector2" presStyleLbl="sibTrans2D1" presStyleIdx="1" presStyleCnt="3"/>
      <dgm:spPr/>
    </dgm:pt>
    <dgm:pt modelId="{C2EA1162-9876-4D61-AED0-354E769F90C6}" type="pres">
      <dgm:prSet presAssocID="{285F884D-2516-4A94-AE40-B01D54CBD811}" presName="connector3" presStyleLbl="sibTrans2D1" presStyleIdx="2" presStyleCnt="3"/>
      <dgm:spPr/>
    </dgm:pt>
  </dgm:ptLst>
  <dgm:cxnLst>
    <dgm:cxn modelId="{9B10B44A-75E1-49DC-AA6B-803FFA8AD493}" type="presOf" srcId="{07A3C83B-8D58-48CE-8D12-05131C156178}" destId="{BD6B5160-A367-4DB6-98A6-70D9F0951BB3}" srcOrd="0" destOrd="0" presId="urn:microsoft.com/office/officeart/2005/8/layout/gear1"/>
    <dgm:cxn modelId="{242DBE68-8C70-4733-A2D3-874345E5587D}" type="presOf" srcId="{2B7BC793-0A7A-45BA-8E0D-3C4C488B6C5A}" destId="{598E8318-55BF-4D0B-B72B-D669D01CB8AB}" srcOrd="2" destOrd="0" presId="urn:microsoft.com/office/officeart/2005/8/layout/gear1"/>
    <dgm:cxn modelId="{2B7E84C2-5BEF-40EB-BC52-363470D052B4}" type="presOf" srcId="{9D8A8290-69DD-4B20-A2F1-75FFBC1CACBA}" destId="{98A6D995-D7D6-4055-AD70-4FE4CEB1784F}" srcOrd="1" destOrd="0" presId="urn:microsoft.com/office/officeart/2005/8/layout/gear1"/>
    <dgm:cxn modelId="{FB004B3A-0D71-4631-879B-DBBE25383EA4}" type="presOf" srcId="{2232F881-EBE4-4BE2-93D7-62859CAEB5F0}" destId="{94B9F388-BF81-4B14-A0E3-076E4FBB0116}" srcOrd="1" destOrd="0" presId="urn:microsoft.com/office/officeart/2005/8/layout/gear1"/>
    <dgm:cxn modelId="{B28D05E8-6510-480C-80EA-A922A5D2117F}" type="presOf" srcId="{7B75B268-4834-43A3-9DDB-04A3A6C377C0}" destId="{1C434115-3A1A-44F0-B91E-EF5FD2578E40}" srcOrd="0" destOrd="0" presId="urn:microsoft.com/office/officeart/2005/8/layout/gear1"/>
    <dgm:cxn modelId="{3D9C572F-489D-409F-B66F-DAFC6C0E3176}" srcId="{7B75B268-4834-43A3-9DDB-04A3A6C377C0}" destId="{2232F881-EBE4-4BE2-93D7-62859CAEB5F0}" srcOrd="1" destOrd="0" parTransId="{377623AF-1A5F-4209-BCB3-DEE6C2E57C97}" sibTransId="{07A3C83B-8D58-48CE-8D12-05131C156178}"/>
    <dgm:cxn modelId="{316F855E-76F0-4AB5-992E-4C0252C9A558}" type="presOf" srcId="{9D8A8290-69DD-4B20-A2F1-75FFBC1CACBA}" destId="{8F293D00-5DA6-4A35-83D6-C09DE3E39603}" srcOrd="0" destOrd="0" presId="urn:microsoft.com/office/officeart/2005/8/layout/gear1"/>
    <dgm:cxn modelId="{BF8EA7BC-C4A3-4B3C-B361-A7077AA43F98}" type="presOf" srcId="{2B7BC793-0A7A-45BA-8E0D-3C4C488B6C5A}" destId="{61F4B90C-C1D3-43EF-8573-249A3118B644}" srcOrd="3" destOrd="0" presId="urn:microsoft.com/office/officeart/2005/8/layout/gear1"/>
    <dgm:cxn modelId="{20147046-FB11-42D5-B99E-2A43A0DBCAFD}" srcId="{7B75B268-4834-43A3-9DDB-04A3A6C377C0}" destId="{9D8A8290-69DD-4B20-A2F1-75FFBC1CACBA}" srcOrd="0" destOrd="0" parTransId="{FC3E8C01-463A-450E-A2EB-1D54080D1AEA}" sibTransId="{F64C801B-5EE3-4E24-9624-61A58FE454DC}"/>
    <dgm:cxn modelId="{9B5A5378-25F8-4CFD-8C44-1D3CBF4BC5EB}" type="presOf" srcId="{2B7BC793-0A7A-45BA-8E0D-3C4C488B6C5A}" destId="{8C8F4FEE-4A9B-4F90-9FD0-04DFA8C1EC9F}" srcOrd="0" destOrd="0" presId="urn:microsoft.com/office/officeart/2005/8/layout/gear1"/>
    <dgm:cxn modelId="{0C3CC3E6-4A9E-40D8-9F51-DADD933019A8}" srcId="{7B75B268-4834-43A3-9DDB-04A3A6C377C0}" destId="{2B7BC793-0A7A-45BA-8E0D-3C4C488B6C5A}" srcOrd="2" destOrd="0" parTransId="{2DEF1B97-A70F-4075-9BCA-CF95C42F3404}" sibTransId="{285F884D-2516-4A94-AE40-B01D54CBD811}"/>
    <dgm:cxn modelId="{48B7C561-3929-4F20-A497-099790B19111}" type="presOf" srcId="{2232F881-EBE4-4BE2-93D7-62859CAEB5F0}" destId="{73F9E916-173E-40D9-922D-6511BBC9653E}" srcOrd="2" destOrd="0" presId="urn:microsoft.com/office/officeart/2005/8/layout/gear1"/>
    <dgm:cxn modelId="{94387291-D059-445C-9E87-B4C1F657E846}" type="presOf" srcId="{285F884D-2516-4A94-AE40-B01D54CBD811}" destId="{C2EA1162-9876-4D61-AED0-354E769F90C6}" srcOrd="0" destOrd="0" presId="urn:microsoft.com/office/officeart/2005/8/layout/gear1"/>
    <dgm:cxn modelId="{D1C2C06D-EBE0-478B-93BB-3E595AC9FCAA}" type="presOf" srcId="{2232F881-EBE4-4BE2-93D7-62859CAEB5F0}" destId="{FE141AED-76A0-4A34-992F-1B632F163A7F}" srcOrd="0" destOrd="0" presId="urn:microsoft.com/office/officeart/2005/8/layout/gear1"/>
    <dgm:cxn modelId="{7226510F-E492-499E-98AB-2850AD3B5757}" type="presOf" srcId="{F64C801B-5EE3-4E24-9624-61A58FE454DC}" destId="{65121C8E-64AE-489F-B6B8-21B17DB449FE}" srcOrd="0" destOrd="0" presId="urn:microsoft.com/office/officeart/2005/8/layout/gear1"/>
    <dgm:cxn modelId="{332EF23C-F89C-4B37-AC42-94FDA4DC9C17}" type="presOf" srcId="{9D8A8290-69DD-4B20-A2F1-75FFBC1CACBA}" destId="{E15065E9-9C9A-4182-BE7B-EBA5A403D6A3}" srcOrd="2" destOrd="0" presId="urn:microsoft.com/office/officeart/2005/8/layout/gear1"/>
    <dgm:cxn modelId="{240E4A79-A067-4F4B-B05A-F970CC4E5B02}" type="presOf" srcId="{2B7BC793-0A7A-45BA-8E0D-3C4C488B6C5A}" destId="{5E8D9B77-C064-42FE-A579-C3BD868DC072}" srcOrd="1" destOrd="0" presId="urn:microsoft.com/office/officeart/2005/8/layout/gear1"/>
    <dgm:cxn modelId="{40CBE38F-CDBF-485E-ABC5-A2F784D2A621}" type="presParOf" srcId="{1C434115-3A1A-44F0-B91E-EF5FD2578E40}" destId="{8F293D00-5DA6-4A35-83D6-C09DE3E39603}" srcOrd="0" destOrd="0" presId="urn:microsoft.com/office/officeart/2005/8/layout/gear1"/>
    <dgm:cxn modelId="{34EADE21-5251-4D64-946B-7DDB357C8BB1}" type="presParOf" srcId="{1C434115-3A1A-44F0-B91E-EF5FD2578E40}" destId="{98A6D995-D7D6-4055-AD70-4FE4CEB1784F}" srcOrd="1" destOrd="0" presId="urn:microsoft.com/office/officeart/2005/8/layout/gear1"/>
    <dgm:cxn modelId="{4D23FB74-1B50-40DC-92E0-F2474C5E7E41}" type="presParOf" srcId="{1C434115-3A1A-44F0-B91E-EF5FD2578E40}" destId="{E15065E9-9C9A-4182-BE7B-EBA5A403D6A3}" srcOrd="2" destOrd="0" presId="urn:microsoft.com/office/officeart/2005/8/layout/gear1"/>
    <dgm:cxn modelId="{D5EA8F61-66DC-4FEB-BB92-740B17A3486D}" type="presParOf" srcId="{1C434115-3A1A-44F0-B91E-EF5FD2578E40}" destId="{FE141AED-76A0-4A34-992F-1B632F163A7F}" srcOrd="3" destOrd="0" presId="urn:microsoft.com/office/officeart/2005/8/layout/gear1"/>
    <dgm:cxn modelId="{CF65CD89-4684-4246-8B50-4A0A8CE70FCE}" type="presParOf" srcId="{1C434115-3A1A-44F0-B91E-EF5FD2578E40}" destId="{94B9F388-BF81-4B14-A0E3-076E4FBB0116}" srcOrd="4" destOrd="0" presId="urn:microsoft.com/office/officeart/2005/8/layout/gear1"/>
    <dgm:cxn modelId="{BE13DE63-138D-4A9B-B60B-9785D3267F12}" type="presParOf" srcId="{1C434115-3A1A-44F0-B91E-EF5FD2578E40}" destId="{73F9E916-173E-40D9-922D-6511BBC9653E}" srcOrd="5" destOrd="0" presId="urn:microsoft.com/office/officeart/2005/8/layout/gear1"/>
    <dgm:cxn modelId="{E15514E2-CC1F-4582-85F8-07936BE9DD75}" type="presParOf" srcId="{1C434115-3A1A-44F0-B91E-EF5FD2578E40}" destId="{8C8F4FEE-4A9B-4F90-9FD0-04DFA8C1EC9F}" srcOrd="6" destOrd="0" presId="urn:microsoft.com/office/officeart/2005/8/layout/gear1"/>
    <dgm:cxn modelId="{39075B6B-26AD-432D-9D35-0C78BA596834}" type="presParOf" srcId="{1C434115-3A1A-44F0-B91E-EF5FD2578E40}" destId="{5E8D9B77-C064-42FE-A579-C3BD868DC072}" srcOrd="7" destOrd="0" presId="urn:microsoft.com/office/officeart/2005/8/layout/gear1"/>
    <dgm:cxn modelId="{1E5AFD92-3581-44A6-A886-357FE3CBD4DE}" type="presParOf" srcId="{1C434115-3A1A-44F0-B91E-EF5FD2578E40}" destId="{598E8318-55BF-4D0B-B72B-D669D01CB8AB}" srcOrd="8" destOrd="0" presId="urn:microsoft.com/office/officeart/2005/8/layout/gear1"/>
    <dgm:cxn modelId="{5D4FC3A7-932F-472F-8E7B-20BCEEF6953A}" type="presParOf" srcId="{1C434115-3A1A-44F0-B91E-EF5FD2578E40}" destId="{61F4B90C-C1D3-43EF-8573-249A3118B644}" srcOrd="9" destOrd="0" presId="urn:microsoft.com/office/officeart/2005/8/layout/gear1"/>
    <dgm:cxn modelId="{9B576A1D-E863-49B1-BB82-4E4F22DB0C01}" type="presParOf" srcId="{1C434115-3A1A-44F0-B91E-EF5FD2578E40}" destId="{65121C8E-64AE-489F-B6B8-21B17DB449FE}" srcOrd="10" destOrd="0" presId="urn:microsoft.com/office/officeart/2005/8/layout/gear1"/>
    <dgm:cxn modelId="{B20FCDE0-4325-47B1-BB20-1FF783021C55}" type="presParOf" srcId="{1C434115-3A1A-44F0-B91E-EF5FD2578E40}" destId="{BD6B5160-A367-4DB6-98A6-70D9F0951BB3}" srcOrd="11" destOrd="0" presId="urn:microsoft.com/office/officeart/2005/8/layout/gear1"/>
    <dgm:cxn modelId="{B7C2115E-EB54-4AB3-9D28-4CE4E6D56605}" type="presParOf" srcId="{1C434115-3A1A-44F0-B91E-EF5FD2578E40}" destId="{C2EA1162-9876-4D61-AED0-354E769F90C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45843-33F7-4D78-926C-7C2DEE58E64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792A7F-48D8-4303-B8D1-9E6ADEA9632F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故事背景與動機</a:t>
          </a:r>
          <a:endParaRPr lang="zh-TW" altLang="en-US" dirty="0"/>
        </a:p>
      </dgm:t>
    </dgm:pt>
    <dgm:pt modelId="{396A68AC-56B3-42F7-8AA6-9F34BD6F1946}" type="parTrans" cxnId="{1040784B-6406-42B3-A7DE-746C503C39E2}">
      <dgm:prSet/>
      <dgm:spPr/>
      <dgm:t>
        <a:bodyPr/>
        <a:lstStyle/>
        <a:p>
          <a:endParaRPr lang="zh-TW" altLang="en-US"/>
        </a:p>
      </dgm:t>
    </dgm:pt>
    <dgm:pt modelId="{1D0D99A9-DC66-493A-B8A6-0A5CECDBBD36}" type="sibTrans" cxnId="{1040784B-6406-42B3-A7DE-746C503C39E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zh-TW" altLang="en-US"/>
        </a:p>
      </dgm:t>
    </dgm:pt>
    <dgm:pt modelId="{4BB4E22C-D4D3-4A18-8992-ED4902318726}">
      <dgm:prSet phldrT="[文字]"/>
      <dgm:spPr>
        <a:solidFill>
          <a:srgbClr val="008080"/>
        </a:solidFill>
      </dgm:spPr>
      <dgm:t>
        <a:bodyPr/>
        <a:lstStyle/>
        <a:p>
          <a:r>
            <a:rPr lang="zh-TW" altLang="en-US" dirty="0" smtClean="0"/>
            <a:t>故事啟發與應用</a:t>
          </a:r>
          <a:endParaRPr lang="zh-TW" altLang="en-US" dirty="0"/>
        </a:p>
      </dgm:t>
    </dgm:pt>
    <dgm:pt modelId="{C8B13EAC-1C4A-4A23-BD9F-4567ED46F759}" type="parTrans" cxnId="{856858B2-A3E3-4073-AA1F-ADB658714CDA}">
      <dgm:prSet/>
      <dgm:spPr/>
      <dgm:t>
        <a:bodyPr/>
        <a:lstStyle/>
        <a:p>
          <a:endParaRPr lang="zh-TW" altLang="en-US"/>
        </a:p>
      </dgm:t>
    </dgm:pt>
    <dgm:pt modelId="{3F926B29-A2DB-453A-BAE2-B3EDAE40F9AB}" type="sibTrans" cxnId="{856858B2-A3E3-4073-AA1F-ADB658714CD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/>
        </a:p>
      </dgm:t>
    </dgm:pt>
    <dgm:pt modelId="{549D7532-4C98-4395-950D-99C90539C6F8}" type="pres">
      <dgm:prSet presAssocID="{7A245843-33F7-4D78-926C-7C2DEE58E64E}" presName="Name0" presStyleCnt="0">
        <dgm:presLayoutVars>
          <dgm:chMax val="7"/>
          <dgm:chPref val="7"/>
          <dgm:dir/>
        </dgm:presLayoutVars>
      </dgm:prSet>
      <dgm:spPr/>
    </dgm:pt>
    <dgm:pt modelId="{489F1EE1-570C-4D3A-8060-2B56E551431C}" type="pres">
      <dgm:prSet presAssocID="{7A245843-33F7-4D78-926C-7C2DEE58E64E}" presName="dot1" presStyleLbl="alignNode1" presStyleIdx="0" presStyleCnt="10"/>
      <dgm:spPr>
        <a:solidFill>
          <a:srgbClr val="FF0000"/>
        </a:solidFill>
      </dgm:spPr>
    </dgm:pt>
    <dgm:pt modelId="{F1D87AE3-BD27-4F5F-896D-3337D539824C}" type="pres">
      <dgm:prSet presAssocID="{7A245843-33F7-4D78-926C-7C2DEE58E64E}" presName="dot2" presStyleLbl="alignNode1" presStyleIdx="1" presStyleCnt="10"/>
      <dgm:spPr>
        <a:solidFill>
          <a:srgbClr val="FFC000"/>
        </a:solidFill>
      </dgm:spPr>
    </dgm:pt>
    <dgm:pt modelId="{B2BB17CC-1B7D-44D0-AEB5-FE97E69730FD}" type="pres">
      <dgm:prSet presAssocID="{7A245843-33F7-4D78-926C-7C2DEE58E64E}" presName="dot3" presStyleLbl="alignNode1" presStyleIdx="2" presStyleCnt="10"/>
      <dgm:spPr>
        <a:solidFill>
          <a:srgbClr val="FFFF00"/>
        </a:solidFill>
        <a:ln>
          <a:solidFill>
            <a:srgbClr val="FFFF00"/>
          </a:solidFill>
        </a:ln>
      </dgm:spPr>
    </dgm:pt>
    <dgm:pt modelId="{FFCA7942-4831-4EF3-A01E-AA913E018F5F}" type="pres">
      <dgm:prSet presAssocID="{7A245843-33F7-4D78-926C-7C2DEE58E64E}" presName="dotArrow1" presStyleLbl="alignNode1" presStyleIdx="3" presStyleCnt="10"/>
      <dgm:spPr>
        <a:solidFill>
          <a:srgbClr val="7030A0"/>
        </a:solidFill>
      </dgm:spPr>
    </dgm:pt>
    <dgm:pt modelId="{0994A4C9-C074-4C57-B973-682550AB1868}" type="pres">
      <dgm:prSet presAssocID="{7A245843-33F7-4D78-926C-7C2DEE58E64E}" presName="dotArrow2" presStyleLbl="alignNode1" presStyleIdx="4" presStyleCnt="10"/>
      <dgm:spPr>
        <a:solidFill>
          <a:srgbClr val="7030A0"/>
        </a:solidFill>
      </dgm:spPr>
    </dgm:pt>
    <dgm:pt modelId="{BC9BB6FE-4269-4752-A112-C335BCED91AE}" type="pres">
      <dgm:prSet presAssocID="{7A245843-33F7-4D78-926C-7C2DEE58E64E}" presName="dotArrow3" presStyleLbl="alignNode1" presStyleIdx="5" presStyleCnt="10"/>
      <dgm:spPr>
        <a:solidFill>
          <a:srgbClr val="7030A0"/>
        </a:solidFill>
      </dgm:spPr>
    </dgm:pt>
    <dgm:pt modelId="{53173B77-0026-4DA6-AE04-E80C43479849}" type="pres">
      <dgm:prSet presAssocID="{7A245843-33F7-4D78-926C-7C2DEE58E64E}" presName="dotArrow4" presStyleLbl="alignNode1" presStyleIdx="6" presStyleCnt="10"/>
      <dgm:spPr>
        <a:solidFill>
          <a:srgbClr val="7030A0"/>
        </a:solidFill>
      </dgm:spPr>
    </dgm:pt>
    <dgm:pt modelId="{E8B31AD9-27AD-4BDB-829E-E40F22523A67}" type="pres">
      <dgm:prSet presAssocID="{7A245843-33F7-4D78-926C-7C2DEE58E64E}" presName="dotArrow5" presStyleLbl="alignNode1" presStyleIdx="7" presStyleCnt="10"/>
      <dgm:spPr>
        <a:solidFill>
          <a:srgbClr val="7030A0"/>
        </a:solidFill>
      </dgm:spPr>
    </dgm:pt>
    <dgm:pt modelId="{9C8BBE00-61C3-475A-B5DD-26B104BC5A8B}" type="pres">
      <dgm:prSet presAssocID="{7A245843-33F7-4D78-926C-7C2DEE58E64E}" presName="dotArrow6" presStyleLbl="alignNode1" presStyleIdx="8" presStyleCnt="10"/>
      <dgm:spPr>
        <a:solidFill>
          <a:srgbClr val="0000FF"/>
        </a:solidFill>
      </dgm:spPr>
    </dgm:pt>
    <dgm:pt modelId="{EEF79A34-9324-4785-B44C-FB10BEBD1490}" type="pres">
      <dgm:prSet presAssocID="{7A245843-33F7-4D78-926C-7C2DEE58E64E}" presName="dotArrow7" presStyleLbl="alignNode1" presStyleIdx="9" presStyleCnt="10"/>
      <dgm:spPr>
        <a:solidFill>
          <a:srgbClr val="C00000"/>
        </a:solidFill>
      </dgm:spPr>
    </dgm:pt>
    <dgm:pt modelId="{496F2F94-4AAE-447D-9C99-A83539AC5B44}" type="pres">
      <dgm:prSet presAssocID="{23792A7F-48D8-4303-B8D1-9E6ADEA9632F}" presName="parTx1" presStyleLbl="node1" presStyleIdx="0" presStyleCnt="2"/>
      <dgm:spPr/>
    </dgm:pt>
    <dgm:pt modelId="{8A237367-BA09-44CA-B9CC-5200B6A71705}" type="pres">
      <dgm:prSet presAssocID="{1D0D99A9-DC66-493A-B8A6-0A5CECDBBD36}" presName="picture1" presStyleCnt="0"/>
      <dgm:spPr/>
    </dgm:pt>
    <dgm:pt modelId="{9F4C828A-5C4F-40BF-8197-53C77716AEAB}" type="pres">
      <dgm:prSet presAssocID="{1D0D99A9-DC66-493A-B8A6-0A5CECDBBD36}" presName="imageRepeatNode" presStyleLbl="fgImgPlace1" presStyleIdx="0" presStyleCnt="2"/>
      <dgm:spPr/>
    </dgm:pt>
    <dgm:pt modelId="{2C12BD7D-AC5B-40DA-8693-D94654BD3C83}" type="pres">
      <dgm:prSet presAssocID="{4BB4E22C-D4D3-4A18-8992-ED4902318726}" presName="parTx2" presStyleLbl="node1" presStyleIdx="1" presStyleCnt="2"/>
      <dgm:spPr/>
    </dgm:pt>
    <dgm:pt modelId="{FC7D9ED2-015C-4B78-9712-00867A739B1D}" type="pres">
      <dgm:prSet presAssocID="{3F926B29-A2DB-453A-BAE2-B3EDAE40F9AB}" presName="picture2" presStyleCnt="0"/>
      <dgm:spPr/>
    </dgm:pt>
    <dgm:pt modelId="{BEC44EB2-D092-4AFD-ABD9-763907018E3C}" type="pres">
      <dgm:prSet presAssocID="{3F926B29-A2DB-453A-BAE2-B3EDAE40F9AB}" presName="imageRepeatNode" presStyleLbl="fgImgPlace1" presStyleIdx="1" presStyleCnt="2"/>
      <dgm:spPr/>
    </dgm:pt>
  </dgm:ptLst>
  <dgm:cxnLst>
    <dgm:cxn modelId="{D1CB49EB-3092-49CA-A66F-47AC900C46D2}" type="presOf" srcId="{23792A7F-48D8-4303-B8D1-9E6ADEA9632F}" destId="{496F2F94-4AAE-447D-9C99-A83539AC5B44}" srcOrd="0" destOrd="0" presId="urn:microsoft.com/office/officeart/2008/layout/AscendingPictureAccentProcess"/>
    <dgm:cxn modelId="{1040784B-6406-42B3-A7DE-746C503C39E2}" srcId="{7A245843-33F7-4D78-926C-7C2DEE58E64E}" destId="{23792A7F-48D8-4303-B8D1-9E6ADEA9632F}" srcOrd="0" destOrd="0" parTransId="{396A68AC-56B3-42F7-8AA6-9F34BD6F1946}" sibTransId="{1D0D99A9-DC66-493A-B8A6-0A5CECDBBD36}"/>
    <dgm:cxn modelId="{01213B92-B422-46A1-B452-1CDFA5A441B6}" type="presOf" srcId="{1D0D99A9-DC66-493A-B8A6-0A5CECDBBD36}" destId="{9F4C828A-5C4F-40BF-8197-53C77716AEAB}" srcOrd="0" destOrd="0" presId="urn:microsoft.com/office/officeart/2008/layout/AscendingPictureAccentProcess"/>
    <dgm:cxn modelId="{49C74C87-8295-4EF1-9247-181E740956B7}" type="presOf" srcId="{4BB4E22C-D4D3-4A18-8992-ED4902318726}" destId="{2C12BD7D-AC5B-40DA-8693-D94654BD3C83}" srcOrd="0" destOrd="0" presId="urn:microsoft.com/office/officeart/2008/layout/AscendingPictureAccentProcess"/>
    <dgm:cxn modelId="{97E5AEC4-BF7E-4269-ABF4-3DA9464A74F0}" type="presOf" srcId="{3F926B29-A2DB-453A-BAE2-B3EDAE40F9AB}" destId="{BEC44EB2-D092-4AFD-ABD9-763907018E3C}" srcOrd="0" destOrd="0" presId="urn:microsoft.com/office/officeart/2008/layout/AscendingPictureAccentProcess"/>
    <dgm:cxn modelId="{98BEB475-5DC0-4301-9C7F-69D82FC5BD28}" type="presOf" srcId="{7A245843-33F7-4D78-926C-7C2DEE58E64E}" destId="{549D7532-4C98-4395-950D-99C90539C6F8}" srcOrd="0" destOrd="0" presId="urn:microsoft.com/office/officeart/2008/layout/AscendingPictureAccentProcess"/>
    <dgm:cxn modelId="{856858B2-A3E3-4073-AA1F-ADB658714CDA}" srcId="{7A245843-33F7-4D78-926C-7C2DEE58E64E}" destId="{4BB4E22C-D4D3-4A18-8992-ED4902318726}" srcOrd="1" destOrd="0" parTransId="{C8B13EAC-1C4A-4A23-BD9F-4567ED46F759}" sibTransId="{3F926B29-A2DB-453A-BAE2-B3EDAE40F9AB}"/>
    <dgm:cxn modelId="{FDC5D9C9-6103-4683-AA9D-0761989ED3D2}" type="presParOf" srcId="{549D7532-4C98-4395-950D-99C90539C6F8}" destId="{489F1EE1-570C-4D3A-8060-2B56E551431C}" srcOrd="0" destOrd="0" presId="urn:microsoft.com/office/officeart/2008/layout/AscendingPictureAccentProcess"/>
    <dgm:cxn modelId="{9E176444-6663-44DD-AA2D-1A91F25175EE}" type="presParOf" srcId="{549D7532-4C98-4395-950D-99C90539C6F8}" destId="{F1D87AE3-BD27-4F5F-896D-3337D539824C}" srcOrd="1" destOrd="0" presId="urn:microsoft.com/office/officeart/2008/layout/AscendingPictureAccentProcess"/>
    <dgm:cxn modelId="{E925023F-C956-43A1-AD7C-A08A7F84AFBF}" type="presParOf" srcId="{549D7532-4C98-4395-950D-99C90539C6F8}" destId="{B2BB17CC-1B7D-44D0-AEB5-FE97E69730FD}" srcOrd="2" destOrd="0" presId="urn:microsoft.com/office/officeart/2008/layout/AscendingPictureAccentProcess"/>
    <dgm:cxn modelId="{39E608EB-108F-46B8-8765-0189AD7F21E1}" type="presParOf" srcId="{549D7532-4C98-4395-950D-99C90539C6F8}" destId="{FFCA7942-4831-4EF3-A01E-AA913E018F5F}" srcOrd="3" destOrd="0" presId="urn:microsoft.com/office/officeart/2008/layout/AscendingPictureAccentProcess"/>
    <dgm:cxn modelId="{F63C3FFA-C022-4DF2-8C31-29159238A078}" type="presParOf" srcId="{549D7532-4C98-4395-950D-99C90539C6F8}" destId="{0994A4C9-C074-4C57-B973-682550AB1868}" srcOrd="4" destOrd="0" presId="urn:microsoft.com/office/officeart/2008/layout/AscendingPictureAccentProcess"/>
    <dgm:cxn modelId="{35D7FE94-80C5-4F4B-BF82-68BE2EF01F48}" type="presParOf" srcId="{549D7532-4C98-4395-950D-99C90539C6F8}" destId="{BC9BB6FE-4269-4752-A112-C335BCED91AE}" srcOrd="5" destOrd="0" presId="urn:microsoft.com/office/officeart/2008/layout/AscendingPictureAccentProcess"/>
    <dgm:cxn modelId="{3442CBFF-333A-4E69-8984-AC45C47449F2}" type="presParOf" srcId="{549D7532-4C98-4395-950D-99C90539C6F8}" destId="{53173B77-0026-4DA6-AE04-E80C43479849}" srcOrd="6" destOrd="0" presId="urn:microsoft.com/office/officeart/2008/layout/AscendingPictureAccentProcess"/>
    <dgm:cxn modelId="{D07610A7-1090-4E59-9E24-79959ED3276B}" type="presParOf" srcId="{549D7532-4C98-4395-950D-99C90539C6F8}" destId="{E8B31AD9-27AD-4BDB-829E-E40F22523A67}" srcOrd="7" destOrd="0" presId="urn:microsoft.com/office/officeart/2008/layout/AscendingPictureAccentProcess"/>
    <dgm:cxn modelId="{D1641CB3-38AA-45D5-B4BF-92A5B2F2429D}" type="presParOf" srcId="{549D7532-4C98-4395-950D-99C90539C6F8}" destId="{9C8BBE00-61C3-475A-B5DD-26B104BC5A8B}" srcOrd="8" destOrd="0" presId="urn:microsoft.com/office/officeart/2008/layout/AscendingPictureAccentProcess"/>
    <dgm:cxn modelId="{D1ABFFA4-A5D7-4EE8-8512-33A8CD0AAA41}" type="presParOf" srcId="{549D7532-4C98-4395-950D-99C90539C6F8}" destId="{EEF79A34-9324-4785-B44C-FB10BEBD1490}" srcOrd="9" destOrd="0" presId="urn:microsoft.com/office/officeart/2008/layout/AscendingPictureAccentProcess"/>
    <dgm:cxn modelId="{68971AA2-213B-462B-B2BE-D02EDAEF2AAB}" type="presParOf" srcId="{549D7532-4C98-4395-950D-99C90539C6F8}" destId="{496F2F94-4AAE-447D-9C99-A83539AC5B44}" srcOrd="10" destOrd="0" presId="urn:microsoft.com/office/officeart/2008/layout/AscendingPictureAccentProcess"/>
    <dgm:cxn modelId="{3E64ABAB-BFAD-4E9F-8E64-64D05EDCF751}" type="presParOf" srcId="{549D7532-4C98-4395-950D-99C90539C6F8}" destId="{8A237367-BA09-44CA-B9CC-5200B6A71705}" srcOrd="11" destOrd="0" presId="urn:microsoft.com/office/officeart/2008/layout/AscendingPictureAccentProcess"/>
    <dgm:cxn modelId="{E98A6B97-F4E7-4095-B549-9B710D934B01}" type="presParOf" srcId="{8A237367-BA09-44CA-B9CC-5200B6A71705}" destId="{9F4C828A-5C4F-40BF-8197-53C77716AEAB}" srcOrd="0" destOrd="0" presId="urn:microsoft.com/office/officeart/2008/layout/AscendingPictureAccentProcess"/>
    <dgm:cxn modelId="{D30A6532-ABF5-447B-988E-C723C5681F43}" type="presParOf" srcId="{549D7532-4C98-4395-950D-99C90539C6F8}" destId="{2C12BD7D-AC5B-40DA-8693-D94654BD3C83}" srcOrd="12" destOrd="0" presId="urn:microsoft.com/office/officeart/2008/layout/AscendingPictureAccentProcess"/>
    <dgm:cxn modelId="{C7A4F78F-A85D-4F5C-A988-5C82FD68864B}" type="presParOf" srcId="{549D7532-4C98-4395-950D-99C90539C6F8}" destId="{FC7D9ED2-015C-4B78-9712-00867A739B1D}" srcOrd="13" destOrd="0" presId="urn:microsoft.com/office/officeart/2008/layout/AscendingPictureAccentProcess"/>
    <dgm:cxn modelId="{B02887D2-C4D0-47CB-9D25-5149B02A1CB1}" type="presParOf" srcId="{FC7D9ED2-015C-4B78-9712-00867A739B1D}" destId="{BEC44EB2-D092-4AFD-ABD9-763907018E3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750EB-765B-4EB0-BDEE-7FC57CAAF10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BEA6B9-AFCC-4196-B0C7-40923D0BD2B5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/>
            <a:t>牛郎織女</a:t>
          </a:r>
          <a:endParaRPr lang="zh-TW" altLang="en-US" dirty="0"/>
        </a:p>
      </dgm:t>
    </dgm:pt>
    <dgm:pt modelId="{70C3000D-EE39-4614-89CE-BADE3C39361F}" type="parTrans" cxnId="{CC051CBE-3A0C-455F-8498-EE377FF2E194}">
      <dgm:prSet/>
      <dgm:spPr/>
      <dgm:t>
        <a:bodyPr/>
        <a:lstStyle/>
        <a:p>
          <a:endParaRPr lang="zh-TW" altLang="en-US"/>
        </a:p>
      </dgm:t>
    </dgm:pt>
    <dgm:pt modelId="{0A333140-7146-4EBF-8ED7-D120D2FBC543}" type="sibTrans" cxnId="{CC051CBE-3A0C-455F-8498-EE377FF2E194}">
      <dgm:prSet/>
      <dgm:spPr/>
      <dgm:t>
        <a:bodyPr/>
        <a:lstStyle/>
        <a:p>
          <a:endParaRPr lang="zh-TW" altLang="en-US"/>
        </a:p>
      </dgm:t>
    </dgm:pt>
    <dgm:pt modelId="{A4D715D1-2B3C-4808-90F1-A7ADE4A2B1EF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dirty="0" smtClean="0"/>
            <a:t>董永</a:t>
          </a:r>
          <a:endParaRPr lang="en-US" altLang="zh-TW" dirty="0" smtClean="0"/>
        </a:p>
        <a:p>
          <a:r>
            <a:rPr lang="zh-TW" altLang="en-US" dirty="0" smtClean="0"/>
            <a:t>與七仙女</a:t>
          </a:r>
          <a:endParaRPr lang="zh-TW" altLang="en-US" dirty="0"/>
        </a:p>
      </dgm:t>
    </dgm:pt>
    <dgm:pt modelId="{266314DE-43D7-4367-85FD-F9FB823F4C5D}" type="parTrans" cxnId="{B59AD534-7DA4-42FF-92F4-E46EB395B300}">
      <dgm:prSet/>
      <dgm:spPr/>
      <dgm:t>
        <a:bodyPr/>
        <a:lstStyle/>
        <a:p>
          <a:endParaRPr lang="zh-TW" altLang="en-US"/>
        </a:p>
      </dgm:t>
    </dgm:pt>
    <dgm:pt modelId="{6C78D3A6-E596-4723-9771-63123FCDB190}" type="sibTrans" cxnId="{B59AD534-7DA4-42FF-92F4-E46EB395B300}">
      <dgm:prSet/>
      <dgm:spPr/>
      <dgm:t>
        <a:bodyPr/>
        <a:lstStyle/>
        <a:p>
          <a:endParaRPr lang="zh-TW" altLang="en-US"/>
        </a:p>
      </dgm:t>
    </dgm:pt>
    <dgm:pt modelId="{8A6DB3C5-7B4F-4114-AC8A-C18A72436D08}" type="pres">
      <dgm:prSet presAssocID="{A06750EB-765B-4EB0-BDEE-7FC57CAAF102}" presName="diagram" presStyleCnt="0">
        <dgm:presLayoutVars>
          <dgm:dir/>
          <dgm:resizeHandles val="exact"/>
        </dgm:presLayoutVars>
      </dgm:prSet>
      <dgm:spPr/>
    </dgm:pt>
    <dgm:pt modelId="{BAF1BBCE-DD32-44E3-9DC6-D1B2B696D1FC}" type="pres">
      <dgm:prSet presAssocID="{43BEA6B9-AFCC-4196-B0C7-40923D0BD2B5}" presName="arrow" presStyleLbl="node1" presStyleIdx="0" presStyleCnt="2">
        <dgm:presLayoutVars>
          <dgm:bulletEnabled val="1"/>
        </dgm:presLayoutVars>
      </dgm:prSet>
      <dgm:spPr/>
    </dgm:pt>
    <dgm:pt modelId="{28BB1C50-7AB2-405E-83F4-189AB9D3C59B}" type="pres">
      <dgm:prSet presAssocID="{A4D715D1-2B3C-4808-90F1-A7ADE4A2B1EF}" presName="arrow" presStyleLbl="node1" presStyleIdx="1" presStyleCnt="2">
        <dgm:presLayoutVars>
          <dgm:bulletEnabled val="1"/>
        </dgm:presLayoutVars>
      </dgm:prSet>
      <dgm:spPr/>
    </dgm:pt>
  </dgm:ptLst>
  <dgm:cxnLst>
    <dgm:cxn modelId="{B59AD534-7DA4-42FF-92F4-E46EB395B300}" srcId="{A06750EB-765B-4EB0-BDEE-7FC57CAAF102}" destId="{A4D715D1-2B3C-4808-90F1-A7ADE4A2B1EF}" srcOrd="1" destOrd="0" parTransId="{266314DE-43D7-4367-85FD-F9FB823F4C5D}" sibTransId="{6C78D3A6-E596-4723-9771-63123FCDB190}"/>
    <dgm:cxn modelId="{1BF86BA9-4431-4D83-9A0E-C96A6C88416B}" type="presOf" srcId="{A06750EB-765B-4EB0-BDEE-7FC57CAAF102}" destId="{8A6DB3C5-7B4F-4114-AC8A-C18A72436D08}" srcOrd="0" destOrd="0" presId="urn:microsoft.com/office/officeart/2005/8/layout/arrow5"/>
    <dgm:cxn modelId="{4C1A6E7A-4B28-4D2B-9110-6F8E9BFEC560}" type="presOf" srcId="{A4D715D1-2B3C-4808-90F1-A7ADE4A2B1EF}" destId="{28BB1C50-7AB2-405E-83F4-189AB9D3C59B}" srcOrd="0" destOrd="0" presId="urn:microsoft.com/office/officeart/2005/8/layout/arrow5"/>
    <dgm:cxn modelId="{CC051CBE-3A0C-455F-8498-EE377FF2E194}" srcId="{A06750EB-765B-4EB0-BDEE-7FC57CAAF102}" destId="{43BEA6B9-AFCC-4196-B0C7-40923D0BD2B5}" srcOrd="0" destOrd="0" parTransId="{70C3000D-EE39-4614-89CE-BADE3C39361F}" sibTransId="{0A333140-7146-4EBF-8ED7-D120D2FBC543}"/>
    <dgm:cxn modelId="{3AD55953-5039-4B77-947A-A1AB9949DC00}" type="presOf" srcId="{43BEA6B9-AFCC-4196-B0C7-40923D0BD2B5}" destId="{BAF1BBCE-DD32-44E3-9DC6-D1B2B696D1FC}" srcOrd="0" destOrd="0" presId="urn:microsoft.com/office/officeart/2005/8/layout/arrow5"/>
    <dgm:cxn modelId="{69CDB5A0-D4A3-4505-9FB2-01FDFB65EC28}" type="presParOf" srcId="{8A6DB3C5-7B4F-4114-AC8A-C18A72436D08}" destId="{BAF1BBCE-DD32-44E3-9DC6-D1B2B696D1FC}" srcOrd="0" destOrd="0" presId="urn:microsoft.com/office/officeart/2005/8/layout/arrow5"/>
    <dgm:cxn modelId="{3472AC20-A352-4676-B741-EE933A1ADC06}" type="presParOf" srcId="{8A6DB3C5-7B4F-4114-AC8A-C18A72436D08}" destId="{28BB1C50-7AB2-405E-83F4-189AB9D3C59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8255D-4B25-4D09-8538-860B3EED870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7022EC5-654F-4A57-A5A4-9AACF545846E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/>
            <a:t>思維走向</a:t>
          </a:r>
          <a:endParaRPr lang="zh-TW" altLang="en-US" dirty="0"/>
        </a:p>
      </dgm:t>
    </dgm:pt>
    <dgm:pt modelId="{2CEB4701-14E3-4F04-B76C-9976A6A8E74C}" type="parTrans" cxnId="{58F35277-64A5-42B6-93FB-20A2EA71DA39}">
      <dgm:prSet/>
      <dgm:spPr/>
      <dgm:t>
        <a:bodyPr/>
        <a:lstStyle/>
        <a:p>
          <a:endParaRPr lang="zh-TW" altLang="en-US"/>
        </a:p>
      </dgm:t>
    </dgm:pt>
    <dgm:pt modelId="{ABD08951-B386-45F2-AE79-7F8718B97476}" type="sibTrans" cxnId="{58F35277-64A5-42B6-93FB-20A2EA71DA39}">
      <dgm:prSet/>
      <dgm:spPr/>
      <dgm:t>
        <a:bodyPr/>
        <a:lstStyle/>
        <a:p>
          <a:endParaRPr lang="zh-TW" altLang="en-US"/>
        </a:p>
      </dgm:t>
    </dgm:pt>
    <dgm:pt modelId="{EEBC080A-30ED-4DE5-8243-23F2487D1A96}">
      <dgm:prSet phldrT="[文字]" custT="1"/>
      <dgm:spPr/>
      <dgm:t>
        <a:bodyPr/>
        <a:lstStyle/>
        <a:p>
          <a:r>
            <a:rPr lang="zh-TW" altLang="en-US" sz="3200" dirty="0" smtClean="0">
              <a:latin typeface="+mn-ea"/>
              <a:ea typeface="+mn-ea"/>
            </a:rPr>
            <a:t>現象→符號</a:t>
          </a:r>
          <a:endParaRPr lang="zh-TW" altLang="en-US" sz="3200" dirty="0">
            <a:latin typeface="+mn-ea"/>
            <a:ea typeface="+mn-ea"/>
          </a:endParaRPr>
        </a:p>
      </dgm:t>
    </dgm:pt>
    <dgm:pt modelId="{C27B1586-B8A6-4958-ABC0-D34AC6ADB896}" type="parTrans" cxnId="{D067F3AF-D845-4160-859A-B46EAC22F04F}">
      <dgm:prSet/>
      <dgm:spPr/>
      <dgm:t>
        <a:bodyPr/>
        <a:lstStyle/>
        <a:p>
          <a:endParaRPr lang="zh-TW" altLang="en-US"/>
        </a:p>
      </dgm:t>
    </dgm:pt>
    <dgm:pt modelId="{59C08C26-C4DE-48C4-9E5C-565905510E8A}" type="sibTrans" cxnId="{D067F3AF-D845-4160-859A-B46EAC22F04F}">
      <dgm:prSet/>
      <dgm:spPr/>
      <dgm:t>
        <a:bodyPr/>
        <a:lstStyle/>
        <a:p>
          <a:endParaRPr lang="zh-TW" altLang="en-US"/>
        </a:p>
      </dgm:t>
    </dgm:pt>
    <dgm:pt modelId="{D620F254-C289-4E0E-B72C-022BD3591FF5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結構走向</a:t>
          </a:r>
          <a:endParaRPr lang="zh-TW" altLang="en-US" dirty="0"/>
        </a:p>
      </dgm:t>
    </dgm:pt>
    <dgm:pt modelId="{A96DD041-BF6A-4206-8848-0E86BEE7F81B}" type="parTrans" cxnId="{4CBE3FE5-C5F4-4DA8-B281-CE9E7B2E7C90}">
      <dgm:prSet/>
      <dgm:spPr/>
      <dgm:t>
        <a:bodyPr/>
        <a:lstStyle/>
        <a:p>
          <a:endParaRPr lang="zh-TW" altLang="en-US"/>
        </a:p>
      </dgm:t>
    </dgm:pt>
    <dgm:pt modelId="{DD69AE03-4D42-42F7-B3EF-6D15EA2699B8}" type="sibTrans" cxnId="{4CBE3FE5-C5F4-4DA8-B281-CE9E7B2E7C90}">
      <dgm:prSet/>
      <dgm:spPr/>
      <dgm:t>
        <a:bodyPr/>
        <a:lstStyle/>
        <a:p>
          <a:endParaRPr lang="zh-TW" altLang="en-US"/>
        </a:p>
      </dgm:t>
    </dgm:pt>
    <dgm:pt modelId="{B61A6A4F-5C17-47D0-8076-22660C90AA60}">
      <dgm:prSet phldrT="[文字]" custT="1"/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符號→文本</a:t>
          </a:r>
          <a:endParaRPr lang="zh-TW" altLang="en-US" sz="3200" dirty="0">
            <a:latin typeface="+mj-ea"/>
            <a:ea typeface="+mj-ea"/>
          </a:endParaRPr>
        </a:p>
      </dgm:t>
    </dgm:pt>
    <dgm:pt modelId="{6896ED06-0197-4C1B-9467-685DFFD3F282}" type="parTrans" cxnId="{BC9A3FBC-A9FB-4D31-A363-065E8A1252E7}">
      <dgm:prSet/>
      <dgm:spPr/>
      <dgm:t>
        <a:bodyPr/>
        <a:lstStyle/>
        <a:p>
          <a:endParaRPr lang="zh-TW" altLang="en-US"/>
        </a:p>
      </dgm:t>
    </dgm:pt>
    <dgm:pt modelId="{21361AAF-D419-473C-9F7A-9E64854CC4A1}" type="sibTrans" cxnId="{BC9A3FBC-A9FB-4D31-A363-065E8A1252E7}">
      <dgm:prSet/>
      <dgm:spPr/>
      <dgm:t>
        <a:bodyPr/>
        <a:lstStyle/>
        <a:p>
          <a:endParaRPr lang="zh-TW" altLang="en-US"/>
        </a:p>
      </dgm:t>
    </dgm:pt>
    <dgm:pt modelId="{D61359FD-7EE4-47F9-B56C-95E92064EABB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/>
            <a:t>運用走向</a:t>
          </a:r>
          <a:endParaRPr lang="zh-TW" altLang="en-US" dirty="0"/>
        </a:p>
      </dgm:t>
    </dgm:pt>
    <dgm:pt modelId="{17139F56-3A34-4815-B168-511525852DB4}" type="parTrans" cxnId="{89EE581B-3E5E-4574-8B61-05F851B105FB}">
      <dgm:prSet/>
      <dgm:spPr/>
      <dgm:t>
        <a:bodyPr/>
        <a:lstStyle/>
        <a:p>
          <a:endParaRPr lang="zh-TW" altLang="en-US"/>
        </a:p>
      </dgm:t>
    </dgm:pt>
    <dgm:pt modelId="{959D9BDD-1ABA-44C0-B2B2-9615B7A2FFD7}" type="sibTrans" cxnId="{89EE581B-3E5E-4574-8B61-05F851B105FB}">
      <dgm:prSet/>
      <dgm:spPr/>
      <dgm:t>
        <a:bodyPr/>
        <a:lstStyle/>
        <a:p>
          <a:endParaRPr lang="zh-TW" altLang="en-US"/>
        </a:p>
      </dgm:t>
    </dgm:pt>
    <dgm:pt modelId="{EB81CF1E-14FA-42CC-A92C-7EE60BE2C064}">
      <dgm:prSet phldrT="[文字]" custT="1"/>
      <dgm:spPr/>
      <dgm:t>
        <a:bodyPr/>
        <a:lstStyle/>
        <a:p>
          <a:r>
            <a:rPr lang="zh-TW" altLang="en-US" sz="3200" dirty="0" smtClean="0">
              <a:latin typeface="+mn-ea"/>
              <a:ea typeface="+mn-ea"/>
            </a:rPr>
            <a:t>文本→創作</a:t>
          </a:r>
          <a:endParaRPr lang="zh-TW" altLang="en-US" sz="3200" dirty="0">
            <a:latin typeface="+mn-ea"/>
            <a:ea typeface="+mn-ea"/>
          </a:endParaRPr>
        </a:p>
      </dgm:t>
    </dgm:pt>
    <dgm:pt modelId="{9AB90DC1-8ECA-447F-A11A-F9D011993DFB}" type="parTrans" cxnId="{73DEDD54-C436-4400-8ACF-3D9D834F2A54}">
      <dgm:prSet/>
      <dgm:spPr/>
      <dgm:t>
        <a:bodyPr/>
        <a:lstStyle/>
        <a:p>
          <a:endParaRPr lang="zh-TW" altLang="en-US"/>
        </a:p>
      </dgm:t>
    </dgm:pt>
    <dgm:pt modelId="{452149BE-605A-45AF-A24D-5C9578B7960E}" type="sibTrans" cxnId="{73DEDD54-C436-4400-8ACF-3D9D834F2A54}">
      <dgm:prSet/>
      <dgm:spPr/>
      <dgm:t>
        <a:bodyPr/>
        <a:lstStyle/>
        <a:p>
          <a:endParaRPr lang="zh-TW" altLang="en-US"/>
        </a:p>
      </dgm:t>
    </dgm:pt>
    <dgm:pt modelId="{B66DC8B8-F0B2-470A-8A0E-A640B559F50F}">
      <dgm:prSet/>
      <dgm:spPr/>
      <dgm:t>
        <a:bodyPr/>
        <a:lstStyle/>
        <a:p>
          <a:endParaRPr lang="zh-TW" altLang="en-US" sz="4100" dirty="0"/>
        </a:p>
      </dgm:t>
    </dgm:pt>
    <dgm:pt modelId="{3286EB08-62C7-42B5-BEC2-AC2FBB400B08}" type="parTrans" cxnId="{2D8DE581-290D-4AD7-84B5-70E4859E08AC}">
      <dgm:prSet/>
      <dgm:spPr/>
      <dgm:t>
        <a:bodyPr/>
        <a:lstStyle/>
        <a:p>
          <a:endParaRPr lang="zh-TW" altLang="en-US"/>
        </a:p>
      </dgm:t>
    </dgm:pt>
    <dgm:pt modelId="{62EEAACE-2CF2-40E6-9F9B-ABCEF61557B0}" type="sibTrans" cxnId="{2D8DE581-290D-4AD7-84B5-70E4859E08AC}">
      <dgm:prSet/>
      <dgm:spPr/>
      <dgm:t>
        <a:bodyPr/>
        <a:lstStyle/>
        <a:p>
          <a:endParaRPr lang="zh-TW" altLang="en-US"/>
        </a:p>
      </dgm:t>
    </dgm:pt>
    <dgm:pt modelId="{E8ECD96A-6E78-4696-A911-9BC20DF1A4F3}">
      <dgm:prSet/>
      <dgm:spPr/>
      <dgm:t>
        <a:bodyPr/>
        <a:lstStyle/>
        <a:p>
          <a:endParaRPr lang="zh-TW" altLang="en-US" sz="2100" dirty="0"/>
        </a:p>
      </dgm:t>
    </dgm:pt>
    <dgm:pt modelId="{DF27E463-D773-454D-B781-CA6E9DF74DD4}" type="parTrans" cxnId="{12DCF44B-EBF4-49BF-B80D-347D652B6BD6}">
      <dgm:prSet/>
      <dgm:spPr/>
      <dgm:t>
        <a:bodyPr/>
        <a:lstStyle/>
        <a:p>
          <a:endParaRPr lang="zh-TW" altLang="en-US"/>
        </a:p>
      </dgm:t>
    </dgm:pt>
    <dgm:pt modelId="{4A3D896A-44A4-4F25-BA07-C9E55FEBC06E}" type="sibTrans" cxnId="{12DCF44B-EBF4-49BF-B80D-347D652B6BD6}">
      <dgm:prSet/>
      <dgm:spPr/>
      <dgm:t>
        <a:bodyPr/>
        <a:lstStyle/>
        <a:p>
          <a:endParaRPr lang="zh-TW" altLang="en-US"/>
        </a:p>
      </dgm:t>
    </dgm:pt>
    <dgm:pt modelId="{C3BAF5B5-079A-4C09-A9BB-99428AB18D58}" type="pres">
      <dgm:prSet presAssocID="{8158255D-4B25-4D09-8538-860B3EED870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DC490FE-58AE-4C24-A0BC-936212778112}" type="pres">
      <dgm:prSet presAssocID="{97022EC5-654F-4A57-A5A4-9AACF545846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08B521-6FE4-494F-88FB-2C9CDA74ACD2}" type="pres">
      <dgm:prSet presAssocID="{97022EC5-654F-4A57-A5A4-9AACF545846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4B6933-DFE2-4BB5-AF82-EC88945CAD82}" type="pres">
      <dgm:prSet presAssocID="{D620F254-C289-4E0E-B72C-022BD3591FF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78D625-A93E-4A78-9711-DDB1134F5038}" type="pres">
      <dgm:prSet presAssocID="{D620F254-C289-4E0E-B72C-022BD3591FF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865468-2C0A-4B95-92E7-6E233A68DA57}" type="pres">
      <dgm:prSet presAssocID="{D61359FD-7EE4-47F9-B56C-95E92064EAB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488C73-EC2F-472B-BB96-EE4482385873}" type="pres">
      <dgm:prSet presAssocID="{D61359FD-7EE4-47F9-B56C-95E92064EAB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1AA226-AD8B-40DE-825B-4D280BC3844A}" type="presOf" srcId="{EEBC080A-30ED-4DE5-8243-23F2487D1A96}" destId="{8008B521-6FE4-494F-88FB-2C9CDA74ACD2}" srcOrd="0" destOrd="0" presId="urn:microsoft.com/office/officeart/2009/3/layout/IncreasingArrowsProcess"/>
    <dgm:cxn modelId="{2D8DE581-290D-4AD7-84B5-70E4859E08AC}" srcId="{97022EC5-654F-4A57-A5A4-9AACF545846E}" destId="{B66DC8B8-F0B2-470A-8A0E-A640B559F50F}" srcOrd="1" destOrd="0" parTransId="{3286EB08-62C7-42B5-BEC2-AC2FBB400B08}" sibTransId="{62EEAACE-2CF2-40E6-9F9B-ABCEF61557B0}"/>
    <dgm:cxn modelId="{58F35277-64A5-42B6-93FB-20A2EA71DA39}" srcId="{8158255D-4B25-4D09-8538-860B3EED8708}" destId="{97022EC5-654F-4A57-A5A4-9AACF545846E}" srcOrd="0" destOrd="0" parTransId="{2CEB4701-14E3-4F04-B76C-9976A6A8E74C}" sibTransId="{ABD08951-B386-45F2-AE79-7F8718B97476}"/>
    <dgm:cxn modelId="{89EE581B-3E5E-4574-8B61-05F851B105FB}" srcId="{8158255D-4B25-4D09-8538-860B3EED8708}" destId="{D61359FD-7EE4-47F9-B56C-95E92064EABB}" srcOrd="2" destOrd="0" parTransId="{17139F56-3A34-4815-B168-511525852DB4}" sibTransId="{959D9BDD-1ABA-44C0-B2B2-9615B7A2FFD7}"/>
    <dgm:cxn modelId="{8D63F71F-A42C-4E08-A097-685EE20DAC44}" type="presOf" srcId="{E8ECD96A-6E78-4696-A911-9BC20DF1A4F3}" destId="{C0488C73-EC2F-472B-BB96-EE4482385873}" srcOrd="0" destOrd="1" presId="urn:microsoft.com/office/officeart/2009/3/layout/IncreasingArrowsProcess"/>
    <dgm:cxn modelId="{D881A73C-F350-45FA-96BB-FC1680619203}" type="presOf" srcId="{EB81CF1E-14FA-42CC-A92C-7EE60BE2C064}" destId="{C0488C73-EC2F-472B-BB96-EE4482385873}" srcOrd="0" destOrd="0" presId="urn:microsoft.com/office/officeart/2009/3/layout/IncreasingArrowsProcess"/>
    <dgm:cxn modelId="{12DCF44B-EBF4-49BF-B80D-347D652B6BD6}" srcId="{D61359FD-7EE4-47F9-B56C-95E92064EABB}" destId="{E8ECD96A-6E78-4696-A911-9BC20DF1A4F3}" srcOrd="1" destOrd="0" parTransId="{DF27E463-D773-454D-B781-CA6E9DF74DD4}" sibTransId="{4A3D896A-44A4-4F25-BA07-C9E55FEBC06E}"/>
    <dgm:cxn modelId="{0CC60F87-CD41-4CB9-9D87-FE2FC9FC1891}" type="presOf" srcId="{B66DC8B8-F0B2-470A-8A0E-A640B559F50F}" destId="{8008B521-6FE4-494F-88FB-2C9CDA74ACD2}" srcOrd="0" destOrd="1" presId="urn:microsoft.com/office/officeart/2009/3/layout/IncreasingArrowsProcess"/>
    <dgm:cxn modelId="{DA2E2648-6AFD-4339-B053-C9CB2E8C778D}" type="presOf" srcId="{97022EC5-654F-4A57-A5A4-9AACF545846E}" destId="{BDC490FE-58AE-4C24-A0BC-936212778112}" srcOrd="0" destOrd="0" presId="urn:microsoft.com/office/officeart/2009/3/layout/IncreasingArrowsProcess"/>
    <dgm:cxn modelId="{D067F3AF-D845-4160-859A-B46EAC22F04F}" srcId="{97022EC5-654F-4A57-A5A4-9AACF545846E}" destId="{EEBC080A-30ED-4DE5-8243-23F2487D1A96}" srcOrd="0" destOrd="0" parTransId="{C27B1586-B8A6-4958-ABC0-D34AC6ADB896}" sibTransId="{59C08C26-C4DE-48C4-9E5C-565905510E8A}"/>
    <dgm:cxn modelId="{BC9A3FBC-A9FB-4D31-A363-065E8A1252E7}" srcId="{D620F254-C289-4E0E-B72C-022BD3591FF5}" destId="{B61A6A4F-5C17-47D0-8076-22660C90AA60}" srcOrd="0" destOrd="0" parTransId="{6896ED06-0197-4C1B-9467-685DFFD3F282}" sibTransId="{21361AAF-D419-473C-9F7A-9E64854CC4A1}"/>
    <dgm:cxn modelId="{4CBD403C-CBD4-46A6-9BBF-3D6846EC4B47}" type="presOf" srcId="{8158255D-4B25-4D09-8538-860B3EED8708}" destId="{C3BAF5B5-079A-4C09-A9BB-99428AB18D58}" srcOrd="0" destOrd="0" presId="urn:microsoft.com/office/officeart/2009/3/layout/IncreasingArrowsProcess"/>
    <dgm:cxn modelId="{4CBE3FE5-C5F4-4DA8-B281-CE9E7B2E7C90}" srcId="{8158255D-4B25-4D09-8538-860B3EED8708}" destId="{D620F254-C289-4E0E-B72C-022BD3591FF5}" srcOrd="1" destOrd="0" parTransId="{A96DD041-BF6A-4206-8848-0E86BEE7F81B}" sibTransId="{DD69AE03-4D42-42F7-B3EF-6D15EA2699B8}"/>
    <dgm:cxn modelId="{F10F0774-168D-45CD-B70D-554AA180DDFD}" type="presOf" srcId="{D61359FD-7EE4-47F9-B56C-95E92064EABB}" destId="{68865468-2C0A-4B95-92E7-6E233A68DA57}" srcOrd="0" destOrd="0" presId="urn:microsoft.com/office/officeart/2009/3/layout/IncreasingArrowsProcess"/>
    <dgm:cxn modelId="{73DEDD54-C436-4400-8ACF-3D9D834F2A54}" srcId="{D61359FD-7EE4-47F9-B56C-95E92064EABB}" destId="{EB81CF1E-14FA-42CC-A92C-7EE60BE2C064}" srcOrd="0" destOrd="0" parTransId="{9AB90DC1-8ECA-447F-A11A-F9D011993DFB}" sibTransId="{452149BE-605A-45AF-A24D-5C9578B7960E}"/>
    <dgm:cxn modelId="{32B5DA9A-E5BE-4A6E-8D15-23FD4E851786}" type="presOf" srcId="{D620F254-C289-4E0E-B72C-022BD3591FF5}" destId="{6F4B6933-DFE2-4BB5-AF82-EC88945CAD82}" srcOrd="0" destOrd="0" presId="urn:microsoft.com/office/officeart/2009/3/layout/IncreasingArrowsProcess"/>
    <dgm:cxn modelId="{EFFA53D9-FEBE-47BF-967F-573B20DF01EB}" type="presOf" srcId="{B61A6A4F-5C17-47D0-8076-22660C90AA60}" destId="{FF78D625-A93E-4A78-9711-DDB1134F5038}" srcOrd="0" destOrd="0" presId="urn:microsoft.com/office/officeart/2009/3/layout/IncreasingArrowsProcess"/>
    <dgm:cxn modelId="{2DA49907-53BF-4316-A2CA-78F5CDB9E203}" type="presParOf" srcId="{C3BAF5B5-079A-4C09-A9BB-99428AB18D58}" destId="{BDC490FE-58AE-4C24-A0BC-936212778112}" srcOrd="0" destOrd="0" presId="urn:microsoft.com/office/officeart/2009/3/layout/IncreasingArrowsProcess"/>
    <dgm:cxn modelId="{D106488B-5095-4C46-A980-DCD12433BE4A}" type="presParOf" srcId="{C3BAF5B5-079A-4C09-A9BB-99428AB18D58}" destId="{8008B521-6FE4-494F-88FB-2C9CDA74ACD2}" srcOrd="1" destOrd="0" presId="urn:microsoft.com/office/officeart/2009/3/layout/IncreasingArrowsProcess"/>
    <dgm:cxn modelId="{1004E557-DC0E-4172-969C-C378C2C6B646}" type="presParOf" srcId="{C3BAF5B5-079A-4C09-A9BB-99428AB18D58}" destId="{6F4B6933-DFE2-4BB5-AF82-EC88945CAD82}" srcOrd="2" destOrd="0" presId="urn:microsoft.com/office/officeart/2009/3/layout/IncreasingArrowsProcess"/>
    <dgm:cxn modelId="{CF1EBBE9-DE9A-4DAE-92D9-04DEDE236F37}" type="presParOf" srcId="{C3BAF5B5-079A-4C09-A9BB-99428AB18D58}" destId="{FF78D625-A93E-4A78-9711-DDB1134F5038}" srcOrd="3" destOrd="0" presId="urn:microsoft.com/office/officeart/2009/3/layout/IncreasingArrowsProcess"/>
    <dgm:cxn modelId="{BE823F71-178B-4893-BFB0-968C7BEDC195}" type="presParOf" srcId="{C3BAF5B5-079A-4C09-A9BB-99428AB18D58}" destId="{68865468-2C0A-4B95-92E7-6E233A68DA57}" srcOrd="4" destOrd="0" presId="urn:microsoft.com/office/officeart/2009/3/layout/IncreasingArrowsProcess"/>
    <dgm:cxn modelId="{ECE0BDA0-4ADF-461B-A820-C23FF3C0B911}" type="presParOf" srcId="{C3BAF5B5-079A-4C09-A9BB-99428AB18D58}" destId="{C0488C73-EC2F-472B-BB96-EE448238587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36662-4B3B-4BCD-B565-73AD043382CF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8ACCA93-861F-4571-96FF-11FE58D249FC}">
      <dgm:prSet phldrT="[文字]" phldr="1"/>
      <dgm:spPr/>
      <dgm:t>
        <a:bodyPr/>
        <a:lstStyle/>
        <a:p>
          <a:endParaRPr lang="zh-TW" altLang="en-US" dirty="0"/>
        </a:p>
      </dgm:t>
    </dgm:pt>
    <dgm:pt modelId="{641B77B3-D85D-40DA-83AD-22D587BB6004}" type="parTrans" cxnId="{2A4E0CED-884F-4AE8-822F-A5371C685B23}">
      <dgm:prSet/>
      <dgm:spPr/>
      <dgm:t>
        <a:bodyPr/>
        <a:lstStyle/>
        <a:p>
          <a:endParaRPr lang="zh-TW" altLang="en-US"/>
        </a:p>
      </dgm:t>
    </dgm:pt>
    <dgm:pt modelId="{517600C6-53C1-4C52-A083-3C44EEE95243}" type="sibTrans" cxnId="{2A4E0CED-884F-4AE8-822F-A5371C685B23}">
      <dgm:prSet/>
      <dgm:spPr/>
      <dgm:t>
        <a:bodyPr/>
        <a:lstStyle/>
        <a:p>
          <a:endParaRPr lang="zh-TW" altLang="en-US"/>
        </a:p>
      </dgm:t>
    </dgm:pt>
    <dgm:pt modelId="{0C16D0CC-681D-485A-8F07-D6581DD6BA9D}">
      <dgm:prSet phldrT="[文字]"/>
      <dgm:spPr/>
      <dgm:t>
        <a:bodyPr/>
        <a:lstStyle/>
        <a:p>
          <a:r>
            <a:rPr lang="zh-TW" altLang="en-US" smtClean="0"/>
            <a:t>原身分</a:t>
          </a:r>
          <a:endParaRPr lang="zh-TW" altLang="en-US" dirty="0"/>
        </a:p>
      </dgm:t>
    </dgm:pt>
    <dgm:pt modelId="{010CBB4C-5264-4BD7-BC2A-03378D6045D7}" type="parTrans" cxnId="{611D5E03-EB75-4E32-B048-4BB3A22DDDD7}">
      <dgm:prSet/>
      <dgm:spPr/>
      <dgm:t>
        <a:bodyPr/>
        <a:lstStyle/>
        <a:p>
          <a:endParaRPr lang="zh-TW" altLang="en-US"/>
        </a:p>
      </dgm:t>
    </dgm:pt>
    <dgm:pt modelId="{F7D3C6F0-DABA-4B69-9347-0E94A98C347B}" type="sibTrans" cxnId="{611D5E03-EB75-4E32-B048-4BB3A22DDDD7}">
      <dgm:prSet/>
      <dgm:spPr/>
      <dgm:t>
        <a:bodyPr/>
        <a:lstStyle/>
        <a:p>
          <a:endParaRPr lang="zh-TW" altLang="en-US"/>
        </a:p>
      </dgm:t>
    </dgm:pt>
    <dgm:pt modelId="{F231BC30-43E7-457D-8C7A-E2C488960B6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/>
            <a:t>人物符號</a:t>
          </a:r>
          <a:endParaRPr lang="zh-TW" altLang="en-US" dirty="0"/>
        </a:p>
      </dgm:t>
    </dgm:pt>
    <dgm:pt modelId="{5DE0C574-95C2-4FF4-BA14-40A912459105}" type="parTrans" cxnId="{CE4494C9-3A55-442E-A26F-6D9E3B870C7B}">
      <dgm:prSet/>
      <dgm:spPr/>
      <dgm:t>
        <a:bodyPr/>
        <a:lstStyle/>
        <a:p>
          <a:endParaRPr lang="zh-TW" altLang="en-US"/>
        </a:p>
      </dgm:t>
    </dgm:pt>
    <dgm:pt modelId="{AF0889F7-0F0D-4EB6-9066-7CE567D1D555}" type="sibTrans" cxnId="{CE4494C9-3A55-442E-A26F-6D9E3B870C7B}">
      <dgm:prSet/>
      <dgm:spPr/>
      <dgm:t>
        <a:bodyPr/>
        <a:lstStyle/>
        <a:p>
          <a:endParaRPr lang="zh-TW" altLang="en-US"/>
        </a:p>
      </dgm:t>
    </dgm:pt>
    <dgm:pt modelId="{FF1A36F4-ADFB-4267-853F-1CC22DC8EB5F}">
      <dgm:prSet phldrT="[文字]"/>
      <dgm:spPr>
        <a:solidFill>
          <a:srgbClr val="F549DC"/>
        </a:solidFill>
      </dgm:spPr>
      <dgm:t>
        <a:bodyPr/>
        <a:lstStyle/>
        <a:p>
          <a:r>
            <a:rPr lang="zh-TW" altLang="en-US" dirty="0" smtClean="0"/>
            <a:t>人間身分</a:t>
          </a:r>
          <a:endParaRPr lang="zh-TW" altLang="en-US" dirty="0"/>
        </a:p>
      </dgm:t>
    </dgm:pt>
    <dgm:pt modelId="{A713DC23-981B-4AA1-B0A3-638D3E4806B6}" type="parTrans" cxnId="{86E54C5C-A76A-4216-860E-6D7531485995}">
      <dgm:prSet/>
      <dgm:spPr/>
      <dgm:t>
        <a:bodyPr/>
        <a:lstStyle/>
        <a:p>
          <a:endParaRPr lang="zh-TW" altLang="en-US"/>
        </a:p>
      </dgm:t>
    </dgm:pt>
    <dgm:pt modelId="{A723875A-BDCC-460B-9492-BA6AAF4625FF}" type="sibTrans" cxnId="{86E54C5C-A76A-4216-860E-6D7531485995}">
      <dgm:prSet/>
      <dgm:spPr/>
      <dgm:t>
        <a:bodyPr/>
        <a:lstStyle/>
        <a:p>
          <a:endParaRPr lang="zh-TW" altLang="en-US"/>
        </a:p>
      </dgm:t>
    </dgm:pt>
    <dgm:pt modelId="{2DD61A12-1AAF-4EDC-ADAA-252CB48CBCFF}">
      <dgm:prSet phldrT="[文字]"/>
      <dgm:spPr>
        <a:noFill/>
        <a:ln>
          <a:noFill/>
        </a:ln>
      </dgm:spPr>
      <dgm:t>
        <a:bodyPr/>
        <a:lstStyle/>
        <a:p>
          <a:endParaRPr lang="zh-TW" altLang="en-US" dirty="0"/>
        </a:p>
      </dgm:t>
    </dgm:pt>
    <dgm:pt modelId="{8DF952D4-C19E-4D6E-B09C-A6AF27DD6836}" type="sibTrans" cxnId="{1C49854B-5598-436C-AB0B-7D474940A030}">
      <dgm:prSet/>
      <dgm:spPr/>
      <dgm:t>
        <a:bodyPr/>
        <a:lstStyle/>
        <a:p>
          <a:endParaRPr lang="zh-TW" altLang="en-US"/>
        </a:p>
      </dgm:t>
    </dgm:pt>
    <dgm:pt modelId="{AA85C0C9-5FFD-4BB8-BB93-A9A602243467}" type="parTrans" cxnId="{1C49854B-5598-436C-AB0B-7D474940A030}">
      <dgm:prSet/>
      <dgm:spPr/>
      <dgm:t>
        <a:bodyPr/>
        <a:lstStyle/>
        <a:p>
          <a:endParaRPr lang="zh-TW" altLang="en-US"/>
        </a:p>
      </dgm:t>
    </dgm:pt>
    <dgm:pt modelId="{5C997CFE-52B4-48CF-B4DD-836D40AAFA4B}" type="pres">
      <dgm:prSet presAssocID="{69336662-4B3B-4BCD-B565-73AD043382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0E48C8-680D-4349-A9A6-8E659930A60A}" type="pres">
      <dgm:prSet presAssocID="{78ACCA93-861F-4571-96FF-11FE58D249F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990F16F-8843-488F-A343-F68EE5EB0473}" type="pres">
      <dgm:prSet presAssocID="{AA85C0C9-5FFD-4BB8-BB93-A9A602243467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8CC50F3D-6E20-4F12-9A06-4F412FB0C781}" type="pres">
      <dgm:prSet presAssocID="{AA85C0C9-5FFD-4BB8-BB93-A9A602243467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DC05293D-CFA2-4FA6-B064-787BF42E2E2E}" type="pres">
      <dgm:prSet presAssocID="{2DD61A12-1AAF-4EDC-ADAA-252CB48CBCFF}" presName="node" presStyleLbl="node1" presStyleIdx="0" presStyleCnt="4" custRadScaleRad="86111" custRadScaleInc="47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0AE68-C178-4708-BE78-5FF790C3FE10}" type="pres">
      <dgm:prSet presAssocID="{010CBB4C-5264-4BD7-BC2A-03378D6045D7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5023B32E-A16B-4D3A-B59A-4E7EB8B956E8}" type="pres">
      <dgm:prSet presAssocID="{010CBB4C-5264-4BD7-BC2A-03378D6045D7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90F830AB-A10F-4D7A-A06B-826A56A41564}" type="pres">
      <dgm:prSet presAssocID="{0C16D0CC-681D-485A-8F07-D6581DD6BA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B5D8DA-30BA-4CA9-B5B2-A40B642C12DA}" type="pres">
      <dgm:prSet presAssocID="{5DE0C574-95C2-4FF4-BA14-40A912459105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1A499A7B-65C3-4BAE-A808-B4D1381A2792}" type="pres">
      <dgm:prSet presAssocID="{5DE0C574-95C2-4FF4-BA14-40A912459105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10FA56EE-4B2D-4B2B-A347-9ECC5468714F}" type="pres">
      <dgm:prSet presAssocID="{F231BC30-43E7-457D-8C7A-E2C488960B63}" presName="node" presStyleLbl="node1" presStyleIdx="2" presStyleCnt="4" custRadScaleRad="107765" custRadScaleInc="-2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C103E7-C337-45EC-9859-2E3090B7689E}" type="pres">
      <dgm:prSet presAssocID="{A713DC23-981B-4AA1-B0A3-638D3E4806B6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12DD91D4-5681-4E4D-8D77-AA8C42B8F7C6}" type="pres">
      <dgm:prSet presAssocID="{A713DC23-981B-4AA1-B0A3-638D3E4806B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888EC6CC-F445-45DA-8780-0A189A5F43C4}" type="pres">
      <dgm:prSet presAssocID="{FF1A36F4-ADFB-4267-853F-1CC22DC8EB5F}" presName="node" presStyleLbl="node1" presStyleIdx="3" presStyleCnt="4" custRadScaleRad="91619" custRadScaleInc="2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49854B-5598-436C-AB0B-7D474940A030}" srcId="{78ACCA93-861F-4571-96FF-11FE58D249FC}" destId="{2DD61A12-1AAF-4EDC-ADAA-252CB48CBCFF}" srcOrd="0" destOrd="0" parTransId="{AA85C0C9-5FFD-4BB8-BB93-A9A602243467}" sibTransId="{8DF952D4-C19E-4D6E-B09C-A6AF27DD6836}"/>
    <dgm:cxn modelId="{4890CE4A-FBC1-4B3B-B9B0-D0821A7F2C5B}" type="presOf" srcId="{010CBB4C-5264-4BD7-BC2A-03378D6045D7}" destId="{5023B32E-A16B-4D3A-B59A-4E7EB8B956E8}" srcOrd="1" destOrd="0" presId="urn:microsoft.com/office/officeart/2005/8/layout/radial1"/>
    <dgm:cxn modelId="{30D56E92-7ED6-45A6-A485-45F32AB48400}" type="presOf" srcId="{5DE0C574-95C2-4FF4-BA14-40A912459105}" destId="{1A499A7B-65C3-4BAE-A808-B4D1381A2792}" srcOrd="1" destOrd="0" presId="urn:microsoft.com/office/officeart/2005/8/layout/radial1"/>
    <dgm:cxn modelId="{AAF73131-A053-493F-93BB-0A284B458A89}" type="presOf" srcId="{78ACCA93-861F-4571-96FF-11FE58D249FC}" destId="{390E48C8-680D-4349-A9A6-8E659930A60A}" srcOrd="0" destOrd="0" presId="urn:microsoft.com/office/officeart/2005/8/layout/radial1"/>
    <dgm:cxn modelId="{46B28B08-0BA1-464B-B389-E10ED54775B6}" type="presOf" srcId="{5DE0C574-95C2-4FF4-BA14-40A912459105}" destId="{6FB5D8DA-30BA-4CA9-B5B2-A40B642C12DA}" srcOrd="0" destOrd="0" presId="urn:microsoft.com/office/officeart/2005/8/layout/radial1"/>
    <dgm:cxn modelId="{02A37E66-88D4-4FE6-95ED-D84041737374}" type="presOf" srcId="{A713DC23-981B-4AA1-B0A3-638D3E4806B6}" destId="{03C103E7-C337-45EC-9859-2E3090B7689E}" srcOrd="0" destOrd="0" presId="urn:microsoft.com/office/officeart/2005/8/layout/radial1"/>
    <dgm:cxn modelId="{3B34FA5A-BADC-44BB-9175-8CE8BF42C6A4}" type="presOf" srcId="{0C16D0CC-681D-485A-8F07-D6581DD6BA9D}" destId="{90F830AB-A10F-4D7A-A06B-826A56A41564}" srcOrd="0" destOrd="0" presId="urn:microsoft.com/office/officeart/2005/8/layout/radial1"/>
    <dgm:cxn modelId="{611D5E03-EB75-4E32-B048-4BB3A22DDDD7}" srcId="{78ACCA93-861F-4571-96FF-11FE58D249FC}" destId="{0C16D0CC-681D-485A-8F07-D6581DD6BA9D}" srcOrd="1" destOrd="0" parTransId="{010CBB4C-5264-4BD7-BC2A-03378D6045D7}" sibTransId="{F7D3C6F0-DABA-4B69-9347-0E94A98C347B}"/>
    <dgm:cxn modelId="{2A4E0CED-884F-4AE8-822F-A5371C685B23}" srcId="{69336662-4B3B-4BCD-B565-73AD043382CF}" destId="{78ACCA93-861F-4571-96FF-11FE58D249FC}" srcOrd="0" destOrd="0" parTransId="{641B77B3-D85D-40DA-83AD-22D587BB6004}" sibTransId="{517600C6-53C1-4C52-A083-3C44EEE95243}"/>
    <dgm:cxn modelId="{A2F7F9DE-08F2-4A1A-B6E5-96FCAC0579C0}" type="presOf" srcId="{AA85C0C9-5FFD-4BB8-BB93-A9A602243467}" destId="{9990F16F-8843-488F-A343-F68EE5EB0473}" srcOrd="0" destOrd="0" presId="urn:microsoft.com/office/officeart/2005/8/layout/radial1"/>
    <dgm:cxn modelId="{8FAF71AC-F28A-4F89-BA80-6AD4F727FB1F}" type="presOf" srcId="{2DD61A12-1AAF-4EDC-ADAA-252CB48CBCFF}" destId="{DC05293D-CFA2-4FA6-B064-787BF42E2E2E}" srcOrd="0" destOrd="0" presId="urn:microsoft.com/office/officeart/2005/8/layout/radial1"/>
    <dgm:cxn modelId="{BF54E3CB-D09E-41F0-A6A5-731D141ED9AC}" type="presOf" srcId="{FF1A36F4-ADFB-4267-853F-1CC22DC8EB5F}" destId="{888EC6CC-F445-45DA-8780-0A189A5F43C4}" srcOrd="0" destOrd="0" presId="urn:microsoft.com/office/officeart/2005/8/layout/radial1"/>
    <dgm:cxn modelId="{4DC823CF-314B-4035-AF56-F0ACB77E5762}" type="presOf" srcId="{010CBB4C-5264-4BD7-BC2A-03378D6045D7}" destId="{60A0AE68-C178-4708-BE78-5FF790C3FE10}" srcOrd="0" destOrd="0" presId="urn:microsoft.com/office/officeart/2005/8/layout/radial1"/>
    <dgm:cxn modelId="{AED4D124-9CF0-47C9-B953-F134942F968E}" type="presOf" srcId="{F231BC30-43E7-457D-8C7A-E2C488960B63}" destId="{10FA56EE-4B2D-4B2B-A347-9ECC5468714F}" srcOrd="0" destOrd="0" presId="urn:microsoft.com/office/officeart/2005/8/layout/radial1"/>
    <dgm:cxn modelId="{CE4494C9-3A55-442E-A26F-6D9E3B870C7B}" srcId="{78ACCA93-861F-4571-96FF-11FE58D249FC}" destId="{F231BC30-43E7-457D-8C7A-E2C488960B63}" srcOrd="2" destOrd="0" parTransId="{5DE0C574-95C2-4FF4-BA14-40A912459105}" sibTransId="{AF0889F7-0F0D-4EB6-9066-7CE567D1D555}"/>
    <dgm:cxn modelId="{02671D57-4FC5-487B-95B4-3B67316796CF}" type="presOf" srcId="{A713DC23-981B-4AA1-B0A3-638D3E4806B6}" destId="{12DD91D4-5681-4E4D-8D77-AA8C42B8F7C6}" srcOrd="1" destOrd="0" presId="urn:microsoft.com/office/officeart/2005/8/layout/radial1"/>
    <dgm:cxn modelId="{899F8CB1-1944-4854-B0C3-ED4838961391}" type="presOf" srcId="{AA85C0C9-5FFD-4BB8-BB93-A9A602243467}" destId="{8CC50F3D-6E20-4F12-9A06-4F412FB0C781}" srcOrd="1" destOrd="0" presId="urn:microsoft.com/office/officeart/2005/8/layout/radial1"/>
    <dgm:cxn modelId="{C57A8F7C-C82B-4568-BE43-8B0668E5BCBB}" type="presOf" srcId="{69336662-4B3B-4BCD-B565-73AD043382CF}" destId="{5C997CFE-52B4-48CF-B4DD-836D40AAFA4B}" srcOrd="0" destOrd="0" presId="urn:microsoft.com/office/officeart/2005/8/layout/radial1"/>
    <dgm:cxn modelId="{86E54C5C-A76A-4216-860E-6D7531485995}" srcId="{78ACCA93-861F-4571-96FF-11FE58D249FC}" destId="{FF1A36F4-ADFB-4267-853F-1CC22DC8EB5F}" srcOrd="3" destOrd="0" parTransId="{A713DC23-981B-4AA1-B0A3-638D3E4806B6}" sibTransId="{A723875A-BDCC-460B-9492-BA6AAF4625FF}"/>
    <dgm:cxn modelId="{B397C884-EC79-4EB8-8085-71B37F5C110E}" type="presParOf" srcId="{5C997CFE-52B4-48CF-B4DD-836D40AAFA4B}" destId="{390E48C8-680D-4349-A9A6-8E659930A60A}" srcOrd="0" destOrd="0" presId="urn:microsoft.com/office/officeart/2005/8/layout/radial1"/>
    <dgm:cxn modelId="{A1F6E268-2ECD-41EE-AD16-E7F2F1B8427D}" type="presParOf" srcId="{5C997CFE-52B4-48CF-B4DD-836D40AAFA4B}" destId="{9990F16F-8843-488F-A343-F68EE5EB0473}" srcOrd="1" destOrd="0" presId="urn:microsoft.com/office/officeart/2005/8/layout/radial1"/>
    <dgm:cxn modelId="{5B7794AD-62D4-426D-9012-E1C533851002}" type="presParOf" srcId="{9990F16F-8843-488F-A343-F68EE5EB0473}" destId="{8CC50F3D-6E20-4F12-9A06-4F412FB0C781}" srcOrd="0" destOrd="0" presId="urn:microsoft.com/office/officeart/2005/8/layout/radial1"/>
    <dgm:cxn modelId="{4B093C47-6309-4A74-A34F-D2E867DEA837}" type="presParOf" srcId="{5C997CFE-52B4-48CF-B4DD-836D40AAFA4B}" destId="{DC05293D-CFA2-4FA6-B064-787BF42E2E2E}" srcOrd="2" destOrd="0" presId="urn:microsoft.com/office/officeart/2005/8/layout/radial1"/>
    <dgm:cxn modelId="{499DBAF1-9A74-4E2D-A103-AAED43176664}" type="presParOf" srcId="{5C997CFE-52B4-48CF-B4DD-836D40AAFA4B}" destId="{60A0AE68-C178-4708-BE78-5FF790C3FE10}" srcOrd="3" destOrd="0" presId="urn:microsoft.com/office/officeart/2005/8/layout/radial1"/>
    <dgm:cxn modelId="{212848E5-A374-454B-85AE-F57EC3E0C1F0}" type="presParOf" srcId="{60A0AE68-C178-4708-BE78-5FF790C3FE10}" destId="{5023B32E-A16B-4D3A-B59A-4E7EB8B956E8}" srcOrd="0" destOrd="0" presId="urn:microsoft.com/office/officeart/2005/8/layout/radial1"/>
    <dgm:cxn modelId="{7475EF1E-023D-4FE4-A2D5-E11C425D8227}" type="presParOf" srcId="{5C997CFE-52B4-48CF-B4DD-836D40AAFA4B}" destId="{90F830AB-A10F-4D7A-A06B-826A56A41564}" srcOrd="4" destOrd="0" presId="urn:microsoft.com/office/officeart/2005/8/layout/radial1"/>
    <dgm:cxn modelId="{BFD6405A-75B1-49BE-AA09-673832B955B2}" type="presParOf" srcId="{5C997CFE-52B4-48CF-B4DD-836D40AAFA4B}" destId="{6FB5D8DA-30BA-4CA9-B5B2-A40B642C12DA}" srcOrd="5" destOrd="0" presId="urn:microsoft.com/office/officeart/2005/8/layout/radial1"/>
    <dgm:cxn modelId="{4CC8307B-1F34-4520-AC83-C7FFB6FD0077}" type="presParOf" srcId="{6FB5D8DA-30BA-4CA9-B5B2-A40B642C12DA}" destId="{1A499A7B-65C3-4BAE-A808-B4D1381A2792}" srcOrd="0" destOrd="0" presId="urn:microsoft.com/office/officeart/2005/8/layout/radial1"/>
    <dgm:cxn modelId="{29A55024-5009-4809-8DE9-F6262D4F5AA3}" type="presParOf" srcId="{5C997CFE-52B4-48CF-B4DD-836D40AAFA4B}" destId="{10FA56EE-4B2D-4B2B-A347-9ECC5468714F}" srcOrd="6" destOrd="0" presId="urn:microsoft.com/office/officeart/2005/8/layout/radial1"/>
    <dgm:cxn modelId="{07B562C1-A477-4350-B986-F84D179CA3D9}" type="presParOf" srcId="{5C997CFE-52B4-48CF-B4DD-836D40AAFA4B}" destId="{03C103E7-C337-45EC-9859-2E3090B7689E}" srcOrd="7" destOrd="0" presId="urn:microsoft.com/office/officeart/2005/8/layout/radial1"/>
    <dgm:cxn modelId="{552DDB83-9EC5-440E-8112-98133126BE33}" type="presParOf" srcId="{03C103E7-C337-45EC-9859-2E3090B7689E}" destId="{12DD91D4-5681-4E4D-8D77-AA8C42B8F7C6}" srcOrd="0" destOrd="0" presId="urn:microsoft.com/office/officeart/2005/8/layout/radial1"/>
    <dgm:cxn modelId="{4756D82A-9A46-41FB-8505-F8FA460CBC41}" type="presParOf" srcId="{5C997CFE-52B4-48CF-B4DD-836D40AAFA4B}" destId="{888EC6CC-F445-45DA-8780-0A189A5F43C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417B41-8D1C-4AE5-AE0F-DB5AB7071396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EC7E349-87F5-427F-9536-CF508D00AABB}">
      <dgm:prSet phldrT="[文字]"/>
      <dgm:spPr/>
      <dgm:t>
        <a:bodyPr/>
        <a:lstStyle/>
        <a:p>
          <a:endParaRPr lang="zh-TW" altLang="en-US" dirty="0"/>
        </a:p>
      </dgm:t>
    </dgm:pt>
    <dgm:pt modelId="{0FA4CA39-7E72-4DAD-9035-32632D8802E6}" type="parTrans" cxnId="{E29D53FB-E91E-4C2E-9466-62B97419F249}">
      <dgm:prSet/>
      <dgm:spPr/>
      <dgm:t>
        <a:bodyPr/>
        <a:lstStyle/>
        <a:p>
          <a:endParaRPr lang="zh-TW" altLang="en-US"/>
        </a:p>
      </dgm:t>
    </dgm:pt>
    <dgm:pt modelId="{50F4691B-5568-4F04-B0B1-BC9555492AEC}" type="sibTrans" cxnId="{E29D53FB-E91E-4C2E-9466-62B97419F249}">
      <dgm:prSet/>
      <dgm:spPr/>
      <dgm:t>
        <a:bodyPr/>
        <a:lstStyle/>
        <a:p>
          <a:endParaRPr lang="zh-TW" altLang="en-US"/>
        </a:p>
      </dgm:t>
    </dgm:pt>
    <dgm:pt modelId="{FF0FCBC1-5F2B-4D35-8848-E96E051CDEE7}">
      <dgm:prSet phldrT="[文字]"/>
      <dgm:spPr/>
      <dgm:t>
        <a:bodyPr/>
        <a:lstStyle/>
        <a:p>
          <a:endParaRPr lang="zh-TW" altLang="en-US" dirty="0"/>
        </a:p>
      </dgm:t>
    </dgm:pt>
    <dgm:pt modelId="{3FC8A7A0-9CCE-41B2-94EA-9F715736C49E}" type="parTrans" cxnId="{70655928-3BC6-4FF0-A54D-82D96AA350AB}">
      <dgm:prSet/>
      <dgm:spPr/>
      <dgm:t>
        <a:bodyPr/>
        <a:lstStyle/>
        <a:p>
          <a:endParaRPr lang="zh-TW" altLang="en-US"/>
        </a:p>
      </dgm:t>
    </dgm:pt>
    <dgm:pt modelId="{9D11C1A4-A758-4F43-ACEF-2F7913CE9FEF}" type="sibTrans" cxnId="{70655928-3BC6-4FF0-A54D-82D96AA350AB}">
      <dgm:prSet/>
      <dgm:spPr/>
      <dgm:t>
        <a:bodyPr/>
        <a:lstStyle/>
        <a:p>
          <a:endParaRPr lang="zh-TW" altLang="en-US"/>
        </a:p>
      </dgm:t>
    </dgm:pt>
    <dgm:pt modelId="{607DAE46-679C-4EEB-8AE7-02831F2C07CF}">
      <dgm:prSet phldrT="[文字]"/>
      <dgm:spPr/>
      <dgm:t>
        <a:bodyPr/>
        <a:lstStyle/>
        <a:p>
          <a:endParaRPr lang="zh-TW" altLang="en-US" dirty="0"/>
        </a:p>
      </dgm:t>
    </dgm:pt>
    <dgm:pt modelId="{9588D483-5F7F-4D3E-AFDF-533AA8A69C10}" type="sibTrans" cxnId="{DBB22F57-9E15-4904-8061-38CFCAE4AB58}">
      <dgm:prSet/>
      <dgm:spPr/>
      <dgm:t>
        <a:bodyPr/>
        <a:lstStyle/>
        <a:p>
          <a:endParaRPr lang="zh-TW" altLang="en-US"/>
        </a:p>
      </dgm:t>
    </dgm:pt>
    <dgm:pt modelId="{952C85CD-1AF5-4B54-BFE6-E73E22DF65E9}" type="parTrans" cxnId="{DBB22F57-9E15-4904-8061-38CFCAE4AB58}">
      <dgm:prSet/>
      <dgm:spPr/>
      <dgm:t>
        <a:bodyPr/>
        <a:lstStyle/>
        <a:p>
          <a:endParaRPr lang="zh-TW" altLang="en-US"/>
        </a:p>
      </dgm:t>
    </dgm:pt>
    <dgm:pt modelId="{FC6A8E41-0E9C-4DEE-9687-ED201E16E8E8}">
      <dgm:prSet phldrT="[文字]"/>
      <dgm:spPr/>
      <dgm:t>
        <a:bodyPr/>
        <a:lstStyle/>
        <a:p>
          <a:endParaRPr lang="zh-TW" altLang="en-US" dirty="0"/>
        </a:p>
      </dgm:t>
    </dgm:pt>
    <dgm:pt modelId="{7B4558C8-8B69-4026-A96E-44AF488B16D0}" type="parTrans" cxnId="{E4310675-5F81-4491-A986-C0C0F11228E2}">
      <dgm:prSet/>
      <dgm:spPr/>
      <dgm:t>
        <a:bodyPr/>
        <a:lstStyle/>
        <a:p>
          <a:endParaRPr lang="zh-TW" altLang="en-US"/>
        </a:p>
      </dgm:t>
    </dgm:pt>
    <dgm:pt modelId="{9E0B8C18-7E8F-4C53-931E-73E578775475}" type="sibTrans" cxnId="{E4310675-5F81-4491-A986-C0C0F11228E2}">
      <dgm:prSet/>
      <dgm:spPr/>
      <dgm:t>
        <a:bodyPr/>
        <a:lstStyle/>
        <a:p>
          <a:endParaRPr lang="zh-TW" altLang="en-US"/>
        </a:p>
      </dgm:t>
    </dgm:pt>
    <dgm:pt modelId="{7B39C6C9-5404-4F97-B5A7-50A711EC9192}">
      <dgm:prSet phldrT="[文字]" custT="1"/>
      <dgm:spPr/>
      <dgm:t>
        <a:bodyPr/>
        <a:lstStyle/>
        <a:p>
          <a:endParaRPr lang="zh-TW" altLang="en-US" sz="1800" dirty="0"/>
        </a:p>
      </dgm:t>
    </dgm:pt>
    <dgm:pt modelId="{9C59BBCE-B433-4F23-81D1-E9253CC8E80F}" type="parTrans" cxnId="{72898C1D-D3E4-41CB-8480-57BD866909CE}">
      <dgm:prSet/>
      <dgm:spPr/>
      <dgm:t>
        <a:bodyPr/>
        <a:lstStyle/>
        <a:p>
          <a:endParaRPr lang="zh-TW" altLang="en-US"/>
        </a:p>
      </dgm:t>
    </dgm:pt>
    <dgm:pt modelId="{FE104CAA-36D7-4310-8E72-A463EED6BFD7}" type="sibTrans" cxnId="{72898C1D-D3E4-41CB-8480-57BD866909CE}">
      <dgm:prSet/>
      <dgm:spPr/>
      <dgm:t>
        <a:bodyPr/>
        <a:lstStyle/>
        <a:p>
          <a:endParaRPr lang="zh-TW" altLang="en-US"/>
        </a:p>
      </dgm:t>
    </dgm:pt>
    <dgm:pt modelId="{1FBC7C34-166C-4E80-8FB4-3F414D82D3A5}">
      <dgm:prSet phldrT="[文字]" custT="1"/>
      <dgm:spPr/>
      <dgm:t>
        <a:bodyPr/>
        <a:lstStyle/>
        <a:p>
          <a:r>
            <a:rPr lang="zh-TW" altLang="en-US" sz="1800" b="1" dirty="0" smtClean="0"/>
            <a:t>美麗</a:t>
          </a:r>
          <a:endParaRPr lang="en-US" altLang="zh-TW" sz="1800" b="1" dirty="0" smtClean="0"/>
        </a:p>
        <a:p>
          <a:r>
            <a:rPr lang="zh-TW" altLang="en-US" sz="1800" b="1" dirty="0" smtClean="0"/>
            <a:t>不拘禮法</a:t>
          </a:r>
          <a:endParaRPr lang="zh-TW" altLang="en-US" sz="1800" dirty="0"/>
        </a:p>
      </dgm:t>
    </dgm:pt>
    <dgm:pt modelId="{A3CD5596-17F0-4714-BF32-5904AE191B95}" type="sibTrans" cxnId="{4426608F-343D-4F6F-926B-3FDEA450F699}">
      <dgm:prSet/>
      <dgm:spPr/>
      <dgm:t>
        <a:bodyPr/>
        <a:lstStyle/>
        <a:p>
          <a:endParaRPr lang="zh-TW" altLang="en-US"/>
        </a:p>
      </dgm:t>
    </dgm:pt>
    <dgm:pt modelId="{51D5D5CA-DED1-461A-BEEA-FD99EFDA91B0}" type="parTrans" cxnId="{4426608F-343D-4F6F-926B-3FDEA450F699}">
      <dgm:prSet/>
      <dgm:spPr/>
      <dgm:t>
        <a:bodyPr/>
        <a:lstStyle/>
        <a:p>
          <a:endParaRPr lang="zh-TW" altLang="en-US"/>
        </a:p>
      </dgm:t>
    </dgm:pt>
    <dgm:pt modelId="{7B2EDEFB-310C-4AA5-9477-685C19AA1B60}" type="pres">
      <dgm:prSet presAssocID="{BA417B41-8D1C-4AE5-AE0F-DB5AB70713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43B1A-CCA8-4A2C-8B17-C0DAE4ADD3AD}" type="pres">
      <dgm:prSet presAssocID="{BA417B41-8D1C-4AE5-AE0F-DB5AB7071396}" presName="arrow" presStyleLbl="bgShp" presStyleIdx="0" presStyleCnt="1" custScaleX="100000" custScaleY="250000" custLinFactNeighborX="0" custLinFactNeighborY="-21428"/>
      <dgm:spPr/>
    </dgm:pt>
    <dgm:pt modelId="{BE6877D6-0CC0-4B5B-8B16-2256BD9CE7FD}" type="pres">
      <dgm:prSet presAssocID="{BA417B41-8D1C-4AE5-AE0F-DB5AB7071396}" presName="points" presStyleCnt="0"/>
      <dgm:spPr/>
    </dgm:pt>
    <dgm:pt modelId="{799B80FD-1472-4653-BB6F-87E2F6DE470A}" type="pres">
      <dgm:prSet presAssocID="{1FBC7C34-166C-4E80-8FB4-3F414D82D3A5}" presName="compositeA" presStyleCnt="0"/>
      <dgm:spPr/>
    </dgm:pt>
    <dgm:pt modelId="{889BB6B0-657B-4402-8FF0-47A7AD34D7BB}" type="pres">
      <dgm:prSet presAssocID="{1FBC7C34-166C-4E80-8FB4-3F414D82D3A5}" presName="textA" presStyleLbl="revTx" presStyleIdx="0" presStyleCnt="6" custScaleX="96606" custLinFactNeighborX="3228" custLinFactNeighborY="20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0ECADE-F546-4516-A633-69569AAC0B33}" type="pres">
      <dgm:prSet presAssocID="{1FBC7C34-166C-4E80-8FB4-3F414D82D3A5}" presName="circleA" presStyleLbl="node1" presStyleIdx="0" presStyleCnt="6" custLinFactNeighborX="35586" custLinFactNeighborY="22222"/>
      <dgm:spPr/>
    </dgm:pt>
    <dgm:pt modelId="{E4FB5E42-9DFD-43A3-8A5B-BD8FA27068CB}" type="pres">
      <dgm:prSet presAssocID="{1FBC7C34-166C-4E80-8FB4-3F414D82D3A5}" presName="spaceA" presStyleCnt="0"/>
      <dgm:spPr/>
    </dgm:pt>
    <dgm:pt modelId="{4D11328F-1D0F-495D-8D3C-A4810532E8A1}" type="pres">
      <dgm:prSet presAssocID="{A3CD5596-17F0-4714-BF32-5904AE191B95}" presName="space" presStyleCnt="0"/>
      <dgm:spPr/>
    </dgm:pt>
    <dgm:pt modelId="{0066604F-E2A3-4CAC-818C-2A1F04BD5E47}" type="pres">
      <dgm:prSet presAssocID="{7B39C6C9-5404-4F97-B5A7-50A711EC9192}" presName="compositeB" presStyleCnt="0"/>
      <dgm:spPr/>
    </dgm:pt>
    <dgm:pt modelId="{2CC7ACC6-B6FB-4F0B-9777-203044A07915}" type="pres">
      <dgm:prSet presAssocID="{7B39C6C9-5404-4F97-B5A7-50A711EC9192}" presName="textB" presStyleLbl="revTx" presStyleIdx="1" presStyleCnt="6" custScaleX="96663" custLinFactY="-1389" custLinFactNeighborX="1270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A59DBA-84F9-43AF-936E-63F835E0FC56}" type="pres">
      <dgm:prSet presAssocID="{7B39C6C9-5404-4F97-B5A7-50A711EC9192}" presName="circleB" presStyleLbl="node1" presStyleIdx="1" presStyleCnt="6" custLinFactNeighborX="66430" custLinFactNeighborY="22222"/>
      <dgm:spPr/>
    </dgm:pt>
    <dgm:pt modelId="{0E49810F-48F4-4B12-A9D5-2F7285927E73}" type="pres">
      <dgm:prSet presAssocID="{7B39C6C9-5404-4F97-B5A7-50A711EC9192}" presName="spaceB" presStyleCnt="0"/>
      <dgm:spPr/>
    </dgm:pt>
    <dgm:pt modelId="{4BABB142-130D-4ACE-ADC7-4DD4CF165C2E}" type="pres">
      <dgm:prSet presAssocID="{FE104CAA-36D7-4310-8E72-A463EED6BFD7}" presName="space" presStyleCnt="0"/>
      <dgm:spPr/>
    </dgm:pt>
    <dgm:pt modelId="{0472EACE-B916-4C7B-B1C7-647A010E1D42}" type="pres">
      <dgm:prSet presAssocID="{FF0FCBC1-5F2B-4D35-8848-E96E051CDEE7}" presName="compositeA" presStyleCnt="0"/>
      <dgm:spPr/>
    </dgm:pt>
    <dgm:pt modelId="{9A99B3EA-1D9D-4D73-860D-E07E200473D5}" type="pres">
      <dgm:prSet presAssocID="{FF0FCBC1-5F2B-4D35-8848-E96E051CDEE7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ED789F-FAC9-4E1F-92AF-5F4A102689EC}" type="pres">
      <dgm:prSet presAssocID="{FF0FCBC1-5F2B-4D35-8848-E96E051CDEE7}" presName="circleA" presStyleLbl="node1" presStyleIdx="2" presStyleCnt="6" custLinFactX="25052" custLinFactNeighborX="100000" custLinFactNeighborY="22222"/>
      <dgm:spPr/>
    </dgm:pt>
    <dgm:pt modelId="{92D6CFEA-781A-4200-9DF4-70EA08DDC99C}" type="pres">
      <dgm:prSet presAssocID="{FF0FCBC1-5F2B-4D35-8848-E96E051CDEE7}" presName="spaceA" presStyleCnt="0"/>
      <dgm:spPr/>
    </dgm:pt>
    <dgm:pt modelId="{5AFC6FD4-88DF-4041-8359-BC63C5E590BA}" type="pres">
      <dgm:prSet presAssocID="{9D11C1A4-A758-4F43-ACEF-2F7913CE9FEF}" presName="space" presStyleCnt="0"/>
      <dgm:spPr/>
    </dgm:pt>
    <dgm:pt modelId="{E04334F0-C701-4E3F-BC12-3DA31CD37ACF}" type="pres">
      <dgm:prSet presAssocID="{607DAE46-679C-4EEB-8AE7-02831F2C07CF}" presName="compositeB" presStyleCnt="0"/>
      <dgm:spPr/>
    </dgm:pt>
    <dgm:pt modelId="{E9E94D12-EE7D-4550-B847-B9F0778B2B0B}" type="pres">
      <dgm:prSet presAssocID="{607DAE46-679C-4EEB-8AE7-02831F2C07CF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91ACFA-282A-437B-A4A4-82054D8B9843}" type="pres">
      <dgm:prSet presAssocID="{607DAE46-679C-4EEB-8AE7-02831F2C07CF}" presName="circleB" presStyleLbl="node1" presStyleIdx="3" presStyleCnt="6" custLinFactX="83674" custLinFactNeighborX="100000" custLinFactNeighborY="22222"/>
      <dgm:spPr/>
    </dgm:pt>
    <dgm:pt modelId="{34DCFD30-CDDF-4B20-A607-B59FC2A29CF2}" type="pres">
      <dgm:prSet presAssocID="{607DAE46-679C-4EEB-8AE7-02831F2C07CF}" presName="spaceB" presStyleCnt="0"/>
      <dgm:spPr/>
    </dgm:pt>
    <dgm:pt modelId="{F3BCB52E-A13D-456C-B068-3C2A36182E35}" type="pres">
      <dgm:prSet presAssocID="{9588D483-5F7F-4D3E-AFDF-533AA8A69C10}" presName="space" presStyleCnt="0"/>
      <dgm:spPr/>
    </dgm:pt>
    <dgm:pt modelId="{F639E6BD-A7DD-47B1-B92F-490884CD418D}" type="pres">
      <dgm:prSet presAssocID="{FC6A8E41-0E9C-4DEE-9687-ED201E16E8E8}" presName="compositeA" presStyleCnt="0"/>
      <dgm:spPr/>
    </dgm:pt>
    <dgm:pt modelId="{CF55FE7D-13C0-4A25-8D74-96750236589A}" type="pres">
      <dgm:prSet presAssocID="{FC6A8E41-0E9C-4DEE-9687-ED201E16E8E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D206B8-912D-4CD0-A1A3-78FB3CEDEEFF}" type="pres">
      <dgm:prSet presAssocID="{FC6A8E41-0E9C-4DEE-9687-ED201E16E8E8}" presName="circleA" presStyleLbl="node1" presStyleIdx="4" presStyleCnt="6" custLinFactX="100000" custLinFactNeighborX="142296" custLinFactNeighborY="22222"/>
      <dgm:spPr/>
    </dgm:pt>
    <dgm:pt modelId="{43632F81-B20E-4764-BC81-2509068FCB5D}" type="pres">
      <dgm:prSet presAssocID="{FC6A8E41-0E9C-4DEE-9687-ED201E16E8E8}" presName="spaceA" presStyleCnt="0"/>
      <dgm:spPr/>
    </dgm:pt>
    <dgm:pt modelId="{D97FDF57-059E-4ABA-9BE2-07789280E3FB}" type="pres">
      <dgm:prSet presAssocID="{9E0B8C18-7E8F-4C53-931E-73E578775475}" presName="space" presStyleCnt="0"/>
      <dgm:spPr/>
    </dgm:pt>
    <dgm:pt modelId="{EA0EDB74-B135-459E-BACD-E08FDB8B1884}" type="pres">
      <dgm:prSet presAssocID="{6EC7E349-87F5-427F-9536-CF508D00AABB}" presName="compositeB" presStyleCnt="0"/>
      <dgm:spPr/>
    </dgm:pt>
    <dgm:pt modelId="{665CE753-0E6A-4842-AE5A-075D653CB266}" type="pres">
      <dgm:prSet presAssocID="{6EC7E349-87F5-427F-9536-CF508D00AABB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91473-FF6C-45D5-9C1B-C6D708BDAAB2}" type="pres">
      <dgm:prSet presAssocID="{6EC7E349-87F5-427F-9536-CF508D00AABB}" presName="circleB" presStyleLbl="node1" presStyleIdx="5" presStyleCnt="6" custLinFactX="100917" custLinFactNeighborX="200000" custLinFactNeighborY="22222"/>
      <dgm:spPr/>
    </dgm:pt>
    <dgm:pt modelId="{2DA3D3CD-8912-455A-BD67-AF2DBF390BF3}" type="pres">
      <dgm:prSet presAssocID="{6EC7E349-87F5-427F-9536-CF508D00AABB}" presName="spaceB" presStyleCnt="0"/>
      <dgm:spPr/>
    </dgm:pt>
  </dgm:ptLst>
  <dgm:cxnLst>
    <dgm:cxn modelId="{BF96ACF4-4909-4B8D-A3CB-32CB55A4D7DD}" type="presOf" srcId="{7B39C6C9-5404-4F97-B5A7-50A711EC9192}" destId="{2CC7ACC6-B6FB-4F0B-9777-203044A07915}" srcOrd="0" destOrd="0" presId="urn:microsoft.com/office/officeart/2005/8/layout/hProcess11"/>
    <dgm:cxn modelId="{324F8536-C529-48A7-B95D-8935E0BADA99}" type="presOf" srcId="{607DAE46-679C-4EEB-8AE7-02831F2C07CF}" destId="{E9E94D12-EE7D-4550-B847-B9F0778B2B0B}" srcOrd="0" destOrd="0" presId="urn:microsoft.com/office/officeart/2005/8/layout/hProcess11"/>
    <dgm:cxn modelId="{70655928-3BC6-4FF0-A54D-82D96AA350AB}" srcId="{BA417B41-8D1C-4AE5-AE0F-DB5AB7071396}" destId="{FF0FCBC1-5F2B-4D35-8848-E96E051CDEE7}" srcOrd="2" destOrd="0" parTransId="{3FC8A7A0-9CCE-41B2-94EA-9F715736C49E}" sibTransId="{9D11C1A4-A758-4F43-ACEF-2F7913CE9FEF}"/>
    <dgm:cxn modelId="{AB9CF8B4-850A-4E30-ADE2-595EBDD24B43}" type="presOf" srcId="{FC6A8E41-0E9C-4DEE-9687-ED201E16E8E8}" destId="{CF55FE7D-13C0-4A25-8D74-96750236589A}" srcOrd="0" destOrd="0" presId="urn:microsoft.com/office/officeart/2005/8/layout/hProcess11"/>
    <dgm:cxn modelId="{06E5190F-2865-46A5-8FCD-96AB3BBBFB80}" type="presOf" srcId="{1FBC7C34-166C-4E80-8FB4-3F414D82D3A5}" destId="{889BB6B0-657B-4402-8FF0-47A7AD34D7BB}" srcOrd="0" destOrd="0" presId="urn:microsoft.com/office/officeart/2005/8/layout/hProcess11"/>
    <dgm:cxn modelId="{5046328A-E229-420C-BEC8-9EE7926FF3CB}" type="presOf" srcId="{6EC7E349-87F5-427F-9536-CF508D00AABB}" destId="{665CE753-0E6A-4842-AE5A-075D653CB266}" srcOrd="0" destOrd="0" presId="urn:microsoft.com/office/officeart/2005/8/layout/hProcess11"/>
    <dgm:cxn modelId="{E29D53FB-E91E-4C2E-9466-62B97419F249}" srcId="{BA417B41-8D1C-4AE5-AE0F-DB5AB7071396}" destId="{6EC7E349-87F5-427F-9536-CF508D00AABB}" srcOrd="5" destOrd="0" parTransId="{0FA4CA39-7E72-4DAD-9035-32632D8802E6}" sibTransId="{50F4691B-5568-4F04-B0B1-BC9555492AEC}"/>
    <dgm:cxn modelId="{E4310675-5F81-4491-A986-C0C0F11228E2}" srcId="{BA417B41-8D1C-4AE5-AE0F-DB5AB7071396}" destId="{FC6A8E41-0E9C-4DEE-9687-ED201E16E8E8}" srcOrd="4" destOrd="0" parTransId="{7B4558C8-8B69-4026-A96E-44AF488B16D0}" sibTransId="{9E0B8C18-7E8F-4C53-931E-73E578775475}"/>
    <dgm:cxn modelId="{DBB22F57-9E15-4904-8061-38CFCAE4AB58}" srcId="{BA417B41-8D1C-4AE5-AE0F-DB5AB7071396}" destId="{607DAE46-679C-4EEB-8AE7-02831F2C07CF}" srcOrd="3" destOrd="0" parTransId="{952C85CD-1AF5-4B54-BFE6-E73E22DF65E9}" sibTransId="{9588D483-5F7F-4D3E-AFDF-533AA8A69C10}"/>
    <dgm:cxn modelId="{72898C1D-D3E4-41CB-8480-57BD866909CE}" srcId="{BA417B41-8D1C-4AE5-AE0F-DB5AB7071396}" destId="{7B39C6C9-5404-4F97-B5A7-50A711EC9192}" srcOrd="1" destOrd="0" parTransId="{9C59BBCE-B433-4F23-81D1-E9253CC8E80F}" sibTransId="{FE104CAA-36D7-4310-8E72-A463EED6BFD7}"/>
    <dgm:cxn modelId="{4426608F-343D-4F6F-926B-3FDEA450F699}" srcId="{BA417B41-8D1C-4AE5-AE0F-DB5AB7071396}" destId="{1FBC7C34-166C-4E80-8FB4-3F414D82D3A5}" srcOrd="0" destOrd="0" parTransId="{51D5D5CA-DED1-461A-BEEA-FD99EFDA91B0}" sibTransId="{A3CD5596-17F0-4714-BF32-5904AE191B95}"/>
    <dgm:cxn modelId="{48B145AE-BF93-4E6B-82F1-EFF2CEDD4843}" type="presOf" srcId="{FF0FCBC1-5F2B-4D35-8848-E96E051CDEE7}" destId="{9A99B3EA-1D9D-4D73-860D-E07E200473D5}" srcOrd="0" destOrd="0" presId="urn:microsoft.com/office/officeart/2005/8/layout/hProcess11"/>
    <dgm:cxn modelId="{56EA7EDA-FE53-406D-8762-767D02D258C8}" type="presOf" srcId="{BA417B41-8D1C-4AE5-AE0F-DB5AB7071396}" destId="{7B2EDEFB-310C-4AA5-9477-685C19AA1B60}" srcOrd="0" destOrd="0" presId="urn:microsoft.com/office/officeart/2005/8/layout/hProcess11"/>
    <dgm:cxn modelId="{FE88CB24-3CDE-4B79-903C-B8D470DADE27}" type="presParOf" srcId="{7B2EDEFB-310C-4AA5-9477-685C19AA1B60}" destId="{F3B43B1A-CCA8-4A2C-8B17-C0DAE4ADD3AD}" srcOrd="0" destOrd="0" presId="urn:microsoft.com/office/officeart/2005/8/layout/hProcess11"/>
    <dgm:cxn modelId="{FA4C2354-E498-4BB7-A452-B55BDEAE3797}" type="presParOf" srcId="{7B2EDEFB-310C-4AA5-9477-685C19AA1B60}" destId="{BE6877D6-0CC0-4B5B-8B16-2256BD9CE7FD}" srcOrd="1" destOrd="0" presId="urn:microsoft.com/office/officeart/2005/8/layout/hProcess11"/>
    <dgm:cxn modelId="{C9A79262-1123-4EAF-B6DC-7326886C25C3}" type="presParOf" srcId="{BE6877D6-0CC0-4B5B-8B16-2256BD9CE7FD}" destId="{799B80FD-1472-4653-BB6F-87E2F6DE470A}" srcOrd="0" destOrd="0" presId="urn:microsoft.com/office/officeart/2005/8/layout/hProcess11"/>
    <dgm:cxn modelId="{0F5BA56A-EA66-4A25-9135-C8D8BA413E3B}" type="presParOf" srcId="{799B80FD-1472-4653-BB6F-87E2F6DE470A}" destId="{889BB6B0-657B-4402-8FF0-47A7AD34D7BB}" srcOrd="0" destOrd="0" presId="urn:microsoft.com/office/officeart/2005/8/layout/hProcess11"/>
    <dgm:cxn modelId="{1AE3CB46-360B-486A-B324-0CF4E10484AB}" type="presParOf" srcId="{799B80FD-1472-4653-BB6F-87E2F6DE470A}" destId="{520ECADE-F546-4516-A633-69569AAC0B33}" srcOrd="1" destOrd="0" presId="urn:microsoft.com/office/officeart/2005/8/layout/hProcess11"/>
    <dgm:cxn modelId="{B9793A9B-4521-45D5-984B-84CFFE085198}" type="presParOf" srcId="{799B80FD-1472-4653-BB6F-87E2F6DE470A}" destId="{E4FB5E42-9DFD-43A3-8A5B-BD8FA27068CB}" srcOrd="2" destOrd="0" presId="urn:microsoft.com/office/officeart/2005/8/layout/hProcess11"/>
    <dgm:cxn modelId="{BB6EF8FF-ADBB-4232-AC9D-72237DAE8702}" type="presParOf" srcId="{BE6877D6-0CC0-4B5B-8B16-2256BD9CE7FD}" destId="{4D11328F-1D0F-495D-8D3C-A4810532E8A1}" srcOrd="1" destOrd="0" presId="urn:microsoft.com/office/officeart/2005/8/layout/hProcess11"/>
    <dgm:cxn modelId="{778E78A9-76FA-4E52-AE1B-E2B66519B7EF}" type="presParOf" srcId="{BE6877D6-0CC0-4B5B-8B16-2256BD9CE7FD}" destId="{0066604F-E2A3-4CAC-818C-2A1F04BD5E47}" srcOrd="2" destOrd="0" presId="urn:microsoft.com/office/officeart/2005/8/layout/hProcess11"/>
    <dgm:cxn modelId="{8B6711E0-6533-4D3F-88A1-44B93FE47A60}" type="presParOf" srcId="{0066604F-E2A3-4CAC-818C-2A1F04BD5E47}" destId="{2CC7ACC6-B6FB-4F0B-9777-203044A07915}" srcOrd="0" destOrd="0" presId="urn:microsoft.com/office/officeart/2005/8/layout/hProcess11"/>
    <dgm:cxn modelId="{867FF038-1AE6-4FF4-A858-7C6C63C16117}" type="presParOf" srcId="{0066604F-E2A3-4CAC-818C-2A1F04BD5E47}" destId="{D9A59DBA-84F9-43AF-936E-63F835E0FC56}" srcOrd="1" destOrd="0" presId="urn:microsoft.com/office/officeart/2005/8/layout/hProcess11"/>
    <dgm:cxn modelId="{EA72F9D5-237C-409B-BD2F-8790CEBD6D9C}" type="presParOf" srcId="{0066604F-E2A3-4CAC-818C-2A1F04BD5E47}" destId="{0E49810F-48F4-4B12-A9D5-2F7285927E73}" srcOrd="2" destOrd="0" presId="urn:microsoft.com/office/officeart/2005/8/layout/hProcess11"/>
    <dgm:cxn modelId="{1544D4ED-8518-4E57-BE78-ADC2E3143D17}" type="presParOf" srcId="{BE6877D6-0CC0-4B5B-8B16-2256BD9CE7FD}" destId="{4BABB142-130D-4ACE-ADC7-4DD4CF165C2E}" srcOrd="3" destOrd="0" presId="urn:microsoft.com/office/officeart/2005/8/layout/hProcess11"/>
    <dgm:cxn modelId="{79F32847-8264-4227-BDC8-8D9F7C9A57D5}" type="presParOf" srcId="{BE6877D6-0CC0-4B5B-8B16-2256BD9CE7FD}" destId="{0472EACE-B916-4C7B-B1C7-647A010E1D42}" srcOrd="4" destOrd="0" presId="urn:microsoft.com/office/officeart/2005/8/layout/hProcess11"/>
    <dgm:cxn modelId="{2350166F-BF49-405A-A6E3-D59298A69974}" type="presParOf" srcId="{0472EACE-B916-4C7B-B1C7-647A010E1D42}" destId="{9A99B3EA-1D9D-4D73-860D-E07E200473D5}" srcOrd="0" destOrd="0" presId="urn:microsoft.com/office/officeart/2005/8/layout/hProcess11"/>
    <dgm:cxn modelId="{4EB0D703-AA22-4CA6-B5FC-EDE8FFBA6065}" type="presParOf" srcId="{0472EACE-B916-4C7B-B1C7-647A010E1D42}" destId="{D3ED789F-FAC9-4E1F-92AF-5F4A102689EC}" srcOrd="1" destOrd="0" presId="urn:microsoft.com/office/officeart/2005/8/layout/hProcess11"/>
    <dgm:cxn modelId="{E6AA16AC-6AC1-4AC7-9DCC-9579BBC65054}" type="presParOf" srcId="{0472EACE-B916-4C7B-B1C7-647A010E1D42}" destId="{92D6CFEA-781A-4200-9DF4-70EA08DDC99C}" srcOrd="2" destOrd="0" presId="urn:microsoft.com/office/officeart/2005/8/layout/hProcess11"/>
    <dgm:cxn modelId="{494CD930-6BAF-4FF2-9949-1B0168AC8145}" type="presParOf" srcId="{BE6877D6-0CC0-4B5B-8B16-2256BD9CE7FD}" destId="{5AFC6FD4-88DF-4041-8359-BC63C5E590BA}" srcOrd="5" destOrd="0" presId="urn:microsoft.com/office/officeart/2005/8/layout/hProcess11"/>
    <dgm:cxn modelId="{A5FA07A6-8121-4FBB-A6E7-FA1D8E15CB2A}" type="presParOf" srcId="{BE6877D6-0CC0-4B5B-8B16-2256BD9CE7FD}" destId="{E04334F0-C701-4E3F-BC12-3DA31CD37ACF}" srcOrd="6" destOrd="0" presId="urn:microsoft.com/office/officeart/2005/8/layout/hProcess11"/>
    <dgm:cxn modelId="{C0258FD0-E4D5-4137-A208-AE52E37FBE2A}" type="presParOf" srcId="{E04334F0-C701-4E3F-BC12-3DA31CD37ACF}" destId="{E9E94D12-EE7D-4550-B847-B9F0778B2B0B}" srcOrd="0" destOrd="0" presId="urn:microsoft.com/office/officeart/2005/8/layout/hProcess11"/>
    <dgm:cxn modelId="{F61586A6-0DA2-4130-9B93-C0CE4595FF41}" type="presParOf" srcId="{E04334F0-C701-4E3F-BC12-3DA31CD37ACF}" destId="{BD91ACFA-282A-437B-A4A4-82054D8B9843}" srcOrd="1" destOrd="0" presId="urn:microsoft.com/office/officeart/2005/8/layout/hProcess11"/>
    <dgm:cxn modelId="{39A70E28-F91F-4CF7-8C29-1806201A0BAD}" type="presParOf" srcId="{E04334F0-C701-4E3F-BC12-3DA31CD37ACF}" destId="{34DCFD30-CDDF-4B20-A607-B59FC2A29CF2}" srcOrd="2" destOrd="0" presId="urn:microsoft.com/office/officeart/2005/8/layout/hProcess11"/>
    <dgm:cxn modelId="{9B3AF579-3D28-4289-BFC7-2AE1D77E3508}" type="presParOf" srcId="{BE6877D6-0CC0-4B5B-8B16-2256BD9CE7FD}" destId="{F3BCB52E-A13D-456C-B068-3C2A36182E35}" srcOrd="7" destOrd="0" presId="urn:microsoft.com/office/officeart/2005/8/layout/hProcess11"/>
    <dgm:cxn modelId="{D0843506-FB8B-4B8C-A98B-A437BCDE8B0E}" type="presParOf" srcId="{BE6877D6-0CC0-4B5B-8B16-2256BD9CE7FD}" destId="{F639E6BD-A7DD-47B1-B92F-490884CD418D}" srcOrd="8" destOrd="0" presId="urn:microsoft.com/office/officeart/2005/8/layout/hProcess11"/>
    <dgm:cxn modelId="{8A4C742A-DC8D-4E8B-9EA0-4927A2800606}" type="presParOf" srcId="{F639E6BD-A7DD-47B1-B92F-490884CD418D}" destId="{CF55FE7D-13C0-4A25-8D74-96750236589A}" srcOrd="0" destOrd="0" presId="urn:microsoft.com/office/officeart/2005/8/layout/hProcess11"/>
    <dgm:cxn modelId="{D51FB78F-DBF5-4827-B659-529DB1BE4AD2}" type="presParOf" srcId="{F639E6BD-A7DD-47B1-B92F-490884CD418D}" destId="{12D206B8-912D-4CD0-A1A3-78FB3CEDEEFF}" srcOrd="1" destOrd="0" presId="urn:microsoft.com/office/officeart/2005/8/layout/hProcess11"/>
    <dgm:cxn modelId="{7C33FB12-BE13-434F-A88A-D3A0EAF6C5B4}" type="presParOf" srcId="{F639E6BD-A7DD-47B1-B92F-490884CD418D}" destId="{43632F81-B20E-4764-BC81-2509068FCB5D}" srcOrd="2" destOrd="0" presId="urn:microsoft.com/office/officeart/2005/8/layout/hProcess11"/>
    <dgm:cxn modelId="{270ABF7B-275F-40D1-B81B-0CE3DC89FAB2}" type="presParOf" srcId="{BE6877D6-0CC0-4B5B-8B16-2256BD9CE7FD}" destId="{D97FDF57-059E-4ABA-9BE2-07789280E3FB}" srcOrd="9" destOrd="0" presId="urn:microsoft.com/office/officeart/2005/8/layout/hProcess11"/>
    <dgm:cxn modelId="{F56F5F5D-7817-41D7-B443-3A0855066251}" type="presParOf" srcId="{BE6877D6-0CC0-4B5B-8B16-2256BD9CE7FD}" destId="{EA0EDB74-B135-459E-BACD-E08FDB8B1884}" srcOrd="10" destOrd="0" presId="urn:microsoft.com/office/officeart/2005/8/layout/hProcess11"/>
    <dgm:cxn modelId="{A0CDDB59-CEE5-4226-9415-07784FF8FF2A}" type="presParOf" srcId="{EA0EDB74-B135-459E-BACD-E08FDB8B1884}" destId="{665CE753-0E6A-4842-AE5A-075D653CB266}" srcOrd="0" destOrd="0" presId="urn:microsoft.com/office/officeart/2005/8/layout/hProcess11"/>
    <dgm:cxn modelId="{9FEC7270-452E-4D84-9220-DA9F9039EF16}" type="presParOf" srcId="{EA0EDB74-B135-459E-BACD-E08FDB8B1884}" destId="{D2891473-FF6C-45D5-9C1B-C6D708BDAAB2}" srcOrd="1" destOrd="0" presId="urn:microsoft.com/office/officeart/2005/8/layout/hProcess11"/>
    <dgm:cxn modelId="{B2AC42C0-5224-47EF-8B18-D3DE74D44967}" type="presParOf" srcId="{EA0EDB74-B135-459E-BACD-E08FDB8B1884}" destId="{2DA3D3CD-8912-455A-BD67-AF2DBF390B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336662-4B3B-4BCD-B565-73AD043382CF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8ACCA93-861F-4571-96FF-11FE58D249FC}">
      <dgm:prSet phldrT="[文字]" phldr="1"/>
      <dgm:spPr/>
      <dgm:t>
        <a:bodyPr/>
        <a:lstStyle/>
        <a:p>
          <a:endParaRPr lang="zh-TW" altLang="en-US" dirty="0"/>
        </a:p>
      </dgm:t>
    </dgm:pt>
    <dgm:pt modelId="{641B77B3-D85D-40DA-83AD-22D587BB6004}" type="parTrans" cxnId="{2A4E0CED-884F-4AE8-822F-A5371C685B23}">
      <dgm:prSet/>
      <dgm:spPr/>
      <dgm:t>
        <a:bodyPr/>
        <a:lstStyle/>
        <a:p>
          <a:endParaRPr lang="zh-TW" altLang="en-US"/>
        </a:p>
      </dgm:t>
    </dgm:pt>
    <dgm:pt modelId="{517600C6-53C1-4C52-A083-3C44EEE95243}" type="sibTrans" cxnId="{2A4E0CED-884F-4AE8-822F-A5371C685B23}">
      <dgm:prSet/>
      <dgm:spPr/>
      <dgm:t>
        <a:bodyPr/>
        <a:lstStyle/>
        <a:p>
          <a:endParaRPr lang="zh-TW" altLang="en-US"/>
        </a:p>
      </dgm:t>
    </dgm:pt>
    <dgm:pt modelId="{2DD61A12-1AAF-4EDC-ADAA-252CB48CBCFF}">
      <dgm:prSet phldrT="[文字]"/>
      <dgm:spPr/>
      <dgm:t>
        <a:bodyPr/>
        <a:lstStyle/>
        <a:p>
          <a:r>
            <a:rPr lang="zh-TW" altLang="en-US" dirty="0" smtClean="0"/>
            <a:t>姓名演變</a:t>
          </a:r>
          <a:endParaRPr lang="zh-TW" altLang="en-US" dirty="0"/>
        </a:p>
      </dgm:t>
    </dgm:pt>
    <dgm:pt modelId="{AA85C0C9-5FFD-4BB8-BB93-A9A602243467}" type="parTrans" cxnId="{1C49854B-5598-436C-AB0B-7D474940A030}">
      <dgm:prSet/>
      <dgm:spPr/>
      <dgm:t>
        <a:bodyPr/>
        <a:lstStyle/>
        <a:p>
          <a:endParaRPr lang="zh-TW" altLang="en-US"/>
        </a:p>
      </dgm:t>
    </dgm:pt>
    <dgm:pt modelId="{8DF952D4-C19E-4D6E-B09C-A6AF27DD6836}" type="sibTrans" cxnId="{1C49854B-5598-436C-AB0B-7D474940A030}">
      <dgm:prSet/>
      <dgm:spPr/>
      <dgm:t>
        <a:bodyPr/>
        <a:lstStyle/>
        <a:p>
          <a:endParaRPr lang="zh-TW" altLang="en-US"/>
        </a:p>
      </dgm:t>
    </dgm:pt>
    <dgm:pt modelId="{0C16D0CC-681D-485A-8F07-D6581DD6BA9D}">
      <dgm:prSet phldrT="[文字]"/>
      <dgm:spPr/>
      <dgm:t>
        <a:bodyPr/>
        <a:lstStyle/>
        <a:p>
          <a:r>
            <a:rPr lang="zh-TW" altLang="en-US" dirty="0" smtClean="0"/>
            <a:t>家世背景</a:t>
          </a:r>
          <a:endParaRPr lang="zh-TW" altLang="en-US" dirty="0"/>
        </a:p>
      </dgm:t>
    </dgm:pt>
    <dgm:pt modelId="{010CBB4C-5264-4BD7-BC2A-03378D6045D7}" type="parTrans" cxnId="{611D5E03-EB75-4E32-B048-4BB3A22DDDD7}">
      <dgm:prSet/>
      <dgm:spPr/>
      <dgm:t>
        <a:bodyPr/>
        <a:lstStyle/>
        <a:p>
          <a:endParaRPr lang="zh-TW" altLang="en-US"/>
        </a:p>
      </dgm:t>
    </dgm:pt>
    <dgm:pt modelId="{F7D3C6F0-DABA-4B69-9347-0E94A98C347B}" type="sibTrans" cxnId="{611D5E03-EB75-4E32-B048-4BB3A22DDDD7}">
      <dgm:prSet/>
      <dgm:spPr/>
      <dgm:t>
        <a:bodyPr/>
        <a:lstStyle/>
        <a:p>
          <a:endParaRPr lang="zh-TW" altLang="en-US"/>
        </a:p>
      </dgm:t>
    </dgm:pt>
    <dgm:pt modelId="{F231BC30-43E7-457D-8C7A-E2C488960B6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/>
            <a:t>人物符號</a:t>
          </a:r>
          <a:endParaRPr lang="zh-TW" altLang="en-US" dirty="0"/>
        </a:p>
      </dgm:t>
    </dgm:pt>
    <dgm:pt modelId="{5DE0C574-95C2-4FF4-BA14-40A912459105}" type="parTrans" cxnId="{CE4494C9-3A55-442E-A26F-6D9E3B870C7B}">
      <dgm:prSet/>
      <dgm:spPr/>
      <dgm:t>
        <a:bodyPr/>
        <a:lstStyle/>
        <a:p>
          <a:endParaRPr lang="zh-TW" altLang="en-US"/>
        </a:p>
      </dgm:t>
    </dgm:pt>
    <dgm:pt modelId="{AF0889F7-0F0D-4EB6-9066-7CE567D1D555}" type="sibTrans" cxnId="{CE4494C9-3A55-442E-A26F-6D9E3B870C7B}">
      <dgm:prSet/>
      <dgm:spPr/>
      <dgm:t>
        <a:bodyPr/>
        <a:lstStyle/>
        <a:p>
          <a:endParaRPr lang="zh-TW" altLang="en-US"/>
        </a:p>
      </dgm:t>
    </dgm:pt>
    <dgm:pt modelId="{FF1A36F4-ADFB-4267-853F-1CC22DC8EB5F}">
      <dgm:prSet phldrT="[文字]"/>
      <dgm:spPr>
        <a:solidFill>
          <a:srgbClr val="F549DC"/>
        </a:solidFill>
      </dgm:spPr>
      <dgm:t>
        <a:bodyPr/>
        <a:lstStyle/>
        <a:p>
          <a:r>
            <a:rPr lang="zh-TW" altLang="en-US" dirty="0" smtClean="0"/>
            <a:t>言行談吐</a:t>
          </a:r>
          <a:endParaRPr lang="zh-TW" altLang="en-US" dirty="0"/>
        </a:p>
      </dgm:t>
    </dgm:pt>
    <dgm:pt modelId="{A713DC23-981B-4AA1-B0A3-638D3E4806B6}" type="parTrans" cxnId="{86E54C5C-A76A-4216-860E-6D7531485995}">
      <dgm:prSet/>
      <dgm:spPr/>
      <dgm:t>
        <a:bodyPr/>
        <a:lstStyle/>
        <a:p>
          <a:endParaRPr lang="zh-TW" altLang="en-US"/>
        </a:p>
      </dgm:t>
    </dgm:pt>
    <dgm:pt modelId="{A723875A-BDCC-460B-9492-BA6AAF4625FF}" type="sibTrans" cxnId="{86E54C5C-A76A-4216-860E-6D7531485995}">
      <dgm:prSet/>
      <dgm:spPr/>
      <dgm:t>
        <a:bodyPr/>
        <a:lstStyle/>
        <a:p>
          <a:endParaRPr lang="zh-TW" altLang="en-US"/>
        </a:p>
      </dgm:t>
    </dgm:pt>
    <dgm:pt modelId="{5C997CFE-52B4-48CF-B4DD-836D40AAFA4B}" type="pres">
      <dgm:prSet presAssocID="{69336662-4B3B-4BCD-B565-73AD043382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0E48C8-680D-4349-A9A6-8E659930A60A}" type="pres">
      <dgm:prSet presAssocID="{78ACCA93-861F-4571-96FF-11FE58D249F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990F16F-8843-488F-A343-F68EE5EB0473}" type="pres">
      <dgm:prSet presAssocID="{AA85C0C9-5FFD-4BB8-BB93-A9A602243467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8CC50F3D-6E20-4F12-9A06-4F412FB0C781}" type="pres">
      <dgm:prSet presAssocID="{AA85C0C9-5FFD-4BB8-BB93-A9A602243467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DC05293D-CFA2-4FA6-B064-787BF42E2E2E}" type="pres">
      <dgm:prSet presAssocID="{2DD61A12-1AAF-4EDC-ADAA-252CB48CBCFF}" presName="node" presStyleLbl="node1" presStyleIdx="0" presStyleCnt="4" custRadScaleRad="90925" custRadScaleInc="31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0AE68-C178-4708-BE78-5FF790C3FE10}" type="pres">
      <dgm:prSet presAssocID="{010CBB4C-5264-4BD7-BC2A-03378D6045D7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5023B32E-A16B-4D3A-B59A-4E7EB8B956E8}" type="pres">
      <dgm:prSet presAssocID="{010CBB4C-5264-4BD7-BC2A-03378D6045D7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90F830AB-A10F-4D7A-A06B-826A56A41564}" type="pres">
      <dgm:prSet presAssocID="{0C16D0CC-681D-485A-8F07-D6581DD6BA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B5D8DA-30BA-4CA9-B5B2-A40B642C12DA}" type="pres">
      <dgm:prSet presAssocID="{5DE0C574-95C2-4FF4-BA14-40A912459105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1A499A7B-65C3-4BAE-A808-B4D1381A2792}" type="pres">
      <dgm:prSet presAssocID="{5DE0C574-95C2-4FF4-BA14-40A912459105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10FA56EE-4B2D-4B2B-A347-9ECC5468714F}" type="pres">
      <dgm:prSet presAssocID="{F231BC30-43E7-457D-8C7A-E2C488960B63}" presName="node" presStyleLbl="node1" presStyleIdx="2" presStyleCnt="4" custRadScaleRad="107765" custRadScaleInc="-2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C103E7-C337-45EC-9859-2E3090B7689E}" type="pres">
      <dgm:prSet presAssocID="{A713DC23-981B-4AA1-B0A3-638D3E4806B6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12DD91D4-5681-4E4D-8D77-AA8C42B8F7C6}" type="pres">
      <dgm:prSet presAssocID="{A713DC23-981B-4AA1-B0A3-638D3E4806B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888EC6CC-F445-45DA-8780-0A189A5F43C4}" type="pres">
      <dgm:prSet presAssocID="{FF1A36F4-ADFB-4267-853F-1CC22DC8EB5F}" presName="node" presStyleLbl="node1" presStyleIdx="3" presStyleCnt="4" custRadScaleRad="91619" custRadScaleInc="2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2C123B-592F-4A62-A642-6BC3E1AE059A}" type="presOf" srcId="{78ACCA93-861F-4571-96FF-11FE58D249FC}" destId="{390E48C8-680D-4349-A9A6-8E659930A60A}" srcOrd="0" destOrd="0" presId="urn:microsoft.com/office/officeart/2005/8/layout/radial1"/>
    <dgm:cxn modelId="{6BF44BC2-5D48-49C3-92E8-B80FAC25AF5D}" type="presOf" srcId="{2DD61A12-1AAF-4EDC-ADAA-252CB48CBCFF}" destId="{DC05293D-CFA2-4FA6-B064-787BF42E2E2E}" srcOrd="0" destOrd="0" presId="urn:microsoft.com/office/officeart/2005/8/layout/radial1"/>
    <dgm:cxn modelId="{CE4494C9-3A55-442E-A26F-6D9E3B870C7B}" srcId="{78ACCA93-861F-4571-96FF-11FE58D249FC}" destId="{F231BC30-43E7-457D-8C7A-E2C488960B63}" srcOrd="2" destOrd="0" parTransId="{5DE0C574-95C2-4FF4-BA14-40A912459105}" sibTransId="{AF0889F7-0F0D-4EB6-9066-7CE567D1D555}"/>
    <dgm:cxn modelId="{70F19135-CB7A-42E1-8367-517E8002CC6F}" type="presOf" srcId="{69336662-4B3B-4BCD-B565-73AD043382CF}" destId="{5C997CFE-52B4-48CF-B4DD-836D40AAFA4B}" srcOrd="0" destOrd="0" presId="urn:microsoft.com/office/officeart/2005/8/layout/radial1"/>
    <dgm:cxn modelId="{611D5E03-EB75-4E32-B048-4BB3A22DDDD7}" srcId="{78ACCA93-861F-4571-96FF-11FE58D249FC}" destId="{0C16D0CC-681D-485A-8F07-D6581DD6BA9D}" srcOrd="1" destOrd="0" parTransId="{010CBB4C-5264-4BD7-BC2A-03378D6045D7}" sibTransId="{F7D3C6F0-DABA-4B69-9347-0E94A98C347B}"/>
    <dgm:cxn modelId="{E5BAC399-F575-4B85-AAFB-7B591508CF1E}" type="presOf" srcId="{FF1A36F4-ADFB-4267-853F-1CC22DC8EB5F}" destId="{888EC6CC-F445-45DA-8780-0A189A5F43C4}" srcOrd="0" destOrd="0" presId="urn:microsoft.com/office/officeart/2005/8/layout/radial1"/>
    <dgm:cxn modelId="{5215F521-64B9-49E4-A30F-00355DB8C83F}" type="presOf" srcId="{0C16D0CC-681D-485A-8F07-D6581DD6BA9D}" destId="{90F830AB-A10F-4D7A-A06B-826A56A41564}" srcOrd="0" destOrd="0" presId="urn:microsoft.com/office/officeart/2005/8/layout/radial1"/>
    <dgm:cxn modelId="{1C49854B-5598-436C-AB0B-7D474940A030}" srcId="{78ACCA93-861F-4571-96FF-11FE58D249FC}" destId="{2DD61A12-1AAF-4EDC-ADAA-252CB48CBCFF}" srcOrd="0" destOrd="0" parTransId="{AA85C0C9-5FFD-4BB8-BB93-A9A602243467}" sibTransId="{8DF952D4-C19E-4D6E-B09C-A6AF27DD6836}"/>
    <dgm:cxn modelId="{AEA5195C-9CFC-49EF-A8E8-F2EC279EE15F}" type="presOf" srcId="{AA85C0C9-5FFD-4BB8-BB93-A9A602243467}" destId="{8CC50F3D-6E20-4F12-9A06-4F412FB0C781}" srcOrd="1" destOrd="0" presId="urn:microsoft.com/office/officeart/2005/8/layout/radial1"/>
    <dgm:cxn modelId="{272E3448-288C-4DD8-8BCB-0AF056142B14}" type="presOf" srcId="{5DE0C574-95C2-4FF4-BA14-40A912459105}" destId="{1A499A7B-65C3-4BAE-A808-B4D1381A2792}" srcOrd="1" destOrd="0" presId="urn:microsoft.com/office/officeart/2005/8/layout/radial1"/>
    <dgm:cxn modelId="{A9F9B88C-1930-4DA4-A0F5-D44A65421116}" type="presOf" srcId="{010CBB4C-5264-4BD7-BC2A-03378D6045D7}" destId="{5023B32E-A16B-4D3A-B59A-4E7EB8B956E8}" srcOrd="1" destOrd="0" presId="urn:microsoft.com/office/officeart/2005/8/layout/radial1"/>
    <dgm:cxn modelId="{FDD1073C-87CD-4D0A-B50F-B8DD623933AC}" type="presOf" srcId="{010CBB4C-5264-4BD7-BC2A-03378D6045D7}" destId="{60A0AE68-C178-4708-BE78-5FF790C3FE10}" srcOrd="0" destOrd="0" presId="urn:microsoft.com/office/officeart/2005/8/layout/radial1"/>
    <dgm:cxn modelId="{4D7FDDD5-1B7D-4F36-87EB-8767DBC93CAA}" type="presOf" srcId="{F231BC30-43E7-457D-8C7A-E2C488960B63}" destId="{10FA56EE-4B2D-4B2B-A347-9ECC5468714F}" srcOrd="0" destOrd="0" presId="urn:microsoft.com/office/officeart/2005/8/layout/radial1"/>
    <dgm:cxn modelId="{4AC4D98B-4D55-45B6-B242-B3AB89DCF93B}" type="presOf" srcId="{AA85C0C9-5FFD-4BB8-BB93-A9A602243467}" destId="{9990F16F-8843-488F-A343-F68EE5EB0473}" srcOrd="0" destOrd="0" presId="urn:microsoft.com/office/officeart/2005/8/layout/radial1"/>
    <dgm:cxn modelId="{86E54C5C-A76A-4216-860E-6D7531485995}" srcId="{78ACCA93-861F-4571-96FF-11FE58D249FC}" destId="{FF1A36F4-ADFB-4267-853F-1CC22DC8EB5F}" srcOrd="3" destOrd="0" parTransId="{A713DC23-981B-4AA1-B0A3-638D3E4806B6}" sibTransId="{A723875A-BDCC-460B-9492-BA6AAF4625FF}"/>
    <dgm:cxn modelId="{3B86DE70-77FF-4D7F-ACB6-59D8AF712A64}" type="presOf" srcId="{A713DC23-981B-4AA1-B0A3-638D3E4806B6}" destId="{12DD91D4-5681-4E4D-8D77-AA8C42B8F7C6}" srcOrd="1" destOrd="0" presId="urn:microsoft.com/office/officeart/2005/8/layout/radial1"/>
    <dgm:cxn modelId="{71E08CB6-50BC-4CD3-BE92-1C3FC4BD15DC}" type="presOf" srcId="{5DE0C574-95C2-4FF4-BA14-40A912459105}" destId="{6FB5D8DA-30BA-4CA9-B5B2-A40B642C12DA}" srcOrd="0" destOrd="0" presId="urn:microsoft.com/office/officeart/2005/8/layout/radial1"/>
    <dgm:cxn modelId="{3368216D-546D-4B3A-B505-D75AE82C08A3}" type="presOf" srcId="{A713DC23-981B-4AA1-B0A3-638D3E4806B6}" destId="{03C103E7-C337-45EC-9859-2E3090B7689E}" srcOrd="0" destOrd="0" presId="urn:microsoft.com/office/officeart/2005/8/layout/radial1"/>
    <dgm:cxn modelId="{2A4E0CED-884F-4AE8-822F-A5371C685B23}" srcId="{69336662-4B3B-4BCD-B565-73AD043382CF}" destId="{78ACCA93-861F-4571-96FF-11FE58D249FC}" srcOrd="0" destOrd="0" parTransId="{641B77B3-D85D-40DA-83AD-22D587BB6004}" sibTransId="{517600C6-53C1-4C52-A083-3C44EEE95243}"/>
    <dgm:cxn modelId="{38DD1307-135E-4860-9E64-B1995A3C0017}" type="presParOf" srcId="{5C997CFE-52B4-48CF-B4DD-836D40AAFA4B}" destId="{390E48C8-680D-4349-A9A6-8E659930A60A}" srcOrd="0" destOrd="0" presId="urn:microsoft.com/office/officeart/2005/8/layout/radial1"/>
    <dgm:cxn modelId="{0AE028AC-401B-4BBA-A2D7-C9F35D2BF394}" type="presParOf" srcId="{5C997CFE-52B4-48CF-B4DD-836D40AAFA4B}" destId="{9990F16F-8843-488F-A343-F68EE5EB0473}" srcOrd="1" destOrd="0" presId="urn:microsoft.com/office/officeart/2005/8/layout/radial1"/>
    <dgm:cxn modelId="{C6661581-3FE8-4756-885F-9AFF726ED3A6}" type="presParOf" srcId="{9990F16F-8843-488F-A343-F68EE5EB0473}" destId="{8CC50F3D-6E20-4F12-9A06-4F412FB0C781}" srcOrd="0" destOrd="0" presId="urn:microsoft.com/office/officeart/2005/8/layout/radial1"/>
    <dgm:cxn modelId="{422A1A50-F2FC-4F77-BDBB-9F4E4BBF5F49}" type="presParOf" srcId="{5C997CFE-52B4-48CF-B4DD-836D40AAFA4B}" destId="{DC05293D-CFA2-4FA6-B064-787BF42E2E2E}" srcOrd="2" destOrd="0" presId="urn:microsoft.com/office/officeart/2005/8/layout/radial1"/>
    <dgm:cxn modelId="{1BA6064D-0D3E-4E42-B214-C4122CCCE1A5}" type="presParOf" srcId="{5C997CFE-52B4-48CF-B4DD-836D40AAFA4B}" destId="{60A0AE68-C178-4708-BE78-5FF790C3FE10}" srcOrd="3" destOrd="0" presId="urn:microsoft.com/office/officeart/2005/8/layout/radial1"/>
    <dgm:cxn modelId="{EE599765-9696-4326-9B7A-509BF12BC52D}" type="presParOf" srcId="{60A0AE68-C178-4708-BE78-5FF790C3FE10}" destId="{5023B32E-A16B-4D3A-B59A-4E7EB8B956E8}" srcOrd="0" destOrd="0" presId="urn:microsoft.com/office/officeart/2005/8/layout/radial1"/>
    <dgm:cxn modelId="{C9B2D2BB-E648-4DB6-8546-4C95AA4BE2F3}" type="presParOf" srcId="{5C997CFE-52B4-48CF-B4DD-836D40AAFA4B}" destId="{90F830AB-A10F-4D7A-A06B-826A56A41564}" srcOrd="4" destOrd="0" presId="urn:microsoft.com/office/officeart/2005/8/layout/radial1"/>
    <dgm:cxn modelId="{A606AF72-9EAC-4508-BD9E-7207EDFFB87A}" type="presParOf" srcId="{5C997CFE-52B4-48CF-B4DD-836D40AAFA4B}" destId="{6FB5D8DA-30BA-4CA9-B5B2-A40B642C12DA}" srcOrd="5" destOrd="0" presId="urn:microsoft.com/office/officeart/2005/8/layout/radial1"/>
    <dgm:cxn modelId="{172E7304-AC46-488D-B362-7A7B748CE565}" type="presParOf" srcId="{6FB5D8DA-30BA-4CA9-B5B2-A40B642C12DA}" destId="{1A499A7B-65C3-4BAE-A808-B4D1381A2792}" srcOrd="0" destOrd="0" presId="urn:microsoft.com/office/officeart/2005/8/layout/radial1"/>
    <dgm:cxn modelId="{095D5A4F-B6B6-450D-A3DF-40F0FC5C572B}" type="presParOf" srcId="{5C997CFE-52B4-48CF-B4DD-836D40AAFA4B}" destId="{10FA56EE-4B2D-4B2B-A347-9ECC5468714F}" srcOrd="6" destOrd="0" presId="urn:microsoft.com/office/officeart/2005/8/layout/radial1"/>
    <dgm:cxn modelId="{669E97DB-9BCE-4D8D-BB5A-39278F0BD891}" type="presParOf" srcId="{5C997CFE-52B4-48CF-B4DD-836D40AAFA4B}" destId="{03C103E7-C337-45EC-9859-2E3090B7689E}" srcOrd="7" destOrd="0" presId="urn:microsoft.com/office/officeart/2005/8/layout/radial1"/>
    <dgm:cxn modelId="{111B8516-5305-47A0-B6E6-4B9713498885}" type="presParOf" srcId="{03C103E7-C337-45EC-9859-2E3090B7689E}" destId="{12DD91D4-5681-4E4D-8D77-AA8C42B8F7C6}" srcOrd="0" destOrd="0" presId="urn:microsoft.com/office/officeart/2005/8/layout/radial1"/>
    <dgm:cxn modelId="{8740BACB-BFB5-41C8-AEF3-F42D8E0D0262}" type="presParOf" srcId="{5C997CFE-52B4-48CF-B4DD-836D40AAFA4B}" destId="{888EC6CC-F445-45DA-8780-0A189A5F43C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417B41-8D1C-4AE5-AE0F-DB5AB7071396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BC7C34-166C-4E80-8FB4-3F414D82D3A5}">
      <dgm:prSet phldrT="[文字]" custT="1"/>
      <dgm:spPr/>
      <dgm:t>
        <a:bodyPr/>
        <a:lstStyle/>
        <a:p>
          <a:r>
            <a:rPr lang="zh-TW" altLang="en-US" sz="1800" b="1" dirty="0" smtClean="0"/>
            <a:t>苟安懦弱重利貪色</a:t>
          </a:r>
          <a:endParaRPr lang="zh-TW" altLang="en-US" sz="1800" dirty="0"/>
        </a:p>
      </dgm:t>
    </dgm:pt>
    <dgm:pt modelId="{51D5D5CA-DED1-461A-BEEA-FD99EFDA91B0}" type="parTrans" cxnId="{4426608F-343D-4F6F-926B-3FDEA450F699}">
      <dgm:prSet/>
      <dgm:spPr/>
      <dgm:t>
        <a:bodyPr/>
        <a:lstStyle/>
        <a:p>
          <a:endParaRPr lang="zh-TW" altLang="en-US"/>
        </a:p>
      </dgm:t>
    </dgm:pt>
    <dgm:pt modelId="{A3CD5596-17F0-4714-BF32-5904AE191B95}" type="sibTrans" cxnId="{4426608F-343D-4F6F-926B-3FDEA450F699}">
      <dgm:prSet/>
      <dgm:spPr/>
      <dgm:t>
        <a:bodyPr/>
        <a:lstStyle/>
        <a:p>
          <a:endParaRPr lang="zh-TW" altLang="en-US"/>
        </a:p>
      </dgm:t>
    </dgm:pt>
    <dgm:pt modelId="{6EC7E349-87F5-427F-9536-CF508D00AABB}">
      <dgm:prSet phldrT="[文字]"/>
      <dgm:spPr/>
      <dgm:t>
        <a:bodyPr/>
        <a:lstStyle/>
        <a:p>
          <a:endParaRPr lang="zh-TW" altLang="en-US" dirty="0"/>
        </a:p>
      </dgm:t>
    </dgm:pt>
    <dgm:pt modelId="{0FA4CA39-7E72-4DAD-9035-32632D8802E6}" type="parTrans" cxnId="{E29D53FB-E91E-4C2E-9466-62B97419F249}">
      <dgm:prSet/>
      <dgm:spPr/>
      <dgm:t>
        <a:bodyPr/>
        <a:lstStyle/>
        <a:p>
          <a:endParaRPr lang="zh-TW" altLang="en-US"/>
        </a:p>
      </dgm:t>
    </dgm:pt>
    <dgm:pt modelId="{50F4691B-5568-4F04-B0B1-BC9555492AEC}" type="sibTrans" cxnId="{E29D53FB-E91E-4C2E-9466-62B97419F249}">
      <dgm:prSet/>
      <dgm:spPr/>
      <dgm:t>
        <a:bodyPr/>
        <a:lstStyle/>
        <a:p>
          <a:endParaRPr lang="zh-TW" altLang="en-US"/>
        </a:p>
      </dgm:t>
    </dgm:pt>
    <dgm:pt modelId="{FF0FCBC1-5F2B-4D35-8848-E96E051CDEE7}">
      <dgm:prSet phldrT="[文字]"/>
      <dgm:spPr/>
      <dgm:t>
        <a:bodyPr/>
        <a:lstStyle/>
        <a:p>
          <a:endParaRPr lang="zh-TW" altLang="en-US" dirty="0"/>
        </a:p>
      </dgm:t>
    </dgm:pt>
    <dgm:pt modelId="{3FC8A7A0-9CCE-41B2-94EA-9F715736C49E}" type="parTrans" cxnId="{70655928-3BC6-4FF0-A54D-82D96AA350AB}">
      <dgm:prSet/>
      <dgm:spPr/>
      <dgm:t>
        <a:bodyPr/>
        <a:lstStyle/>
        <a:p>
          <a:endParaRPr lang="zh-TW" altLang="en-US"/>
        </a:p>
      </dgm:t>
    </dgm:pt>
    <dgm:pt modelId="{9D11C1A4-A758-4F43-ACEF-2F7913CE9FEF}" type="sibTrans" cxnId="{70655928-3BC6-4FF0-A54D-82D96AA350AB}">
      <dgm:prSet/>
      <dgm:spPr/>
      <dgm:t>
        <a:bodyPr/>
        <a:lstStyle/>
        <a:p>
          <a:endParaRPr lang="zh-TW" altLang="en-US"/>
        </a:p>
      </dgm:t>
    </dgm:pt>
    <dgm:pt modelId="{607DAE46-679C-4EEB-8AE7-02831F2C07CF}">
      <dgm:prSet phldrT="[文字]"/>
      <dgm:spPr/>
      <dgm:t>
        <a:bodyPr/>
        <a:lstStyle/>
        <a:p>
          <a:endParaRPr lang="zh-TW" altLang="en-US" dirty="0"/>
        </a:p>
      </dgm:t>
    </dgm:pt>
    <dgm:pt modelId="{9588D483-5F7F-4D3E-AFDF-533AA8A69C10}" type="sibTrans" cxnId="{DBB22F57-9E15-4904-8061-38CFCAE4AB58}">
      <dgm:prSet/>
      <dgm:spPr/>
      <dgm:t>
        <a:bodyPr/>
        <a:lstStyle/>
        <a:p>
          <a:endParaRPr lang="zh-TW" altLang="en-US"/>
        </a:p>
      </dgm:t>
    </dgm:pt>
    <dgm:pt modelId="{952C85CD-1AF5-4B54-BFE6-E73E22DF65E9}" type="parTrans" cxnId="{DBB22F57-9E15-4904-8061-38CFCAE4AB58}">
      <dgm:prSet/>
      <dgm:spPr/>
      <dgm:t>
        <a:bodyPr/>
        <a:lstStyle/>
        <a:p>
          <a:endParaRPr lang="zh-TW" altLang="en-US"/>
        </a:p>
      </dgm:t>
    </dgm:pt>
    <dgm:pt modelId="{FC6A8E41-0E9C-4DEE-9687-ED201E16E8E8}">
      <dgm:prSet phldrT="[文字]"/>
      <dgm:spPr/>
      <dgm:t>
        <a:bodyPr/>
        <a:lstStyle/>
        <a:p>
          <a:endParaRPr lang="zh-TW" altLang="en-US" dirty="0"/>
        </a:p>
      </dgm:t>
    </dgm:pt>
    <dgm:pt modelId="{7B4558C8-8B69-4026-A96E-44AF488B16D0}" type="parTrans" cxnId="{E4310675-5F81-4491-A986-C0C0F11228E2}">
      <dgm:prSet/>
      <dgm:spPr/>
      <dgm:t>
        <a:bodyPr/>
        <a:lstStyle/>
        <a:p>
          <a:endParaRPr lang="zh-TW" altLang="en-US"/>
        </a:p>
      </dgm:t>
    </dgm:pt>
    <dgm:pt modelId="{9E0B8C18-7E8F-4C53-931E-73E578775475}" type="sibTrans" cxnId="{E4310675-5F81-4491-A986-C0C0F11228E2}">
      <dgm:prSet/>
      <dgm:spPr/>
      <dgm:t>
        <a:bodyPr/>
        <a:lstStyle/>
        <a:p>
          <a:endParaRPr lang="zh-TW" altLang="en-US"/>
        </a:p>
      </dgm:t>
    </dgm:pt>
    <dgm:pt modelId="{7B39C6C9-5404-4F97-B5A7-50A711EC9192}">
      <dgm:prSet phldrT="[文字]" custT="1"/>
      <dgm:spPr/>
      <dgm:t>
        <a:bodyPr/>
        <a:lstStyle/>
        <a:p>
          <a:r>
            <a:rPr lang="zh-TW" altLang="en-US" sz="1800" b="1" dirty="0" smtClean="0"/>
            <a:t>負心懦弱膽小負心</a:t>
          </a:r>
          <a:endParaRPr lang="zh-TW" altLang="en-US" sz="1800" dirty="0"/>
        </a:p>
      </dgm:t>
    </dgm:pt>
    <dgm:pt modelId="{9C59BBCE-B433-4F23-81D1-E9253CC8E80F}" type="parTrans" cxnId="{72898C1D-D3E4-41CB-8480-57BD866909CE}">
      <dgm:prSet/>
      <dgm:spPr/>
      <dgm:t>
        <a:bodyPr/>
        <a:lstStyle/>
        <a:p>
          <a:endParaRPr lang="zh-TW" altLang="en-US"/>
        </a:p>
      </dgm:t>
    </dgm:pt>
    <dgm:pt modelId="{FE104CAA-36D7-4310-8E72-A463EED6BFD7}" type="sibTrans" cxnId="{72898C1D-D3E4-41CB-8480-57BD866909CE}">
      <dgm:prSet/>
      <dgm:spPr/>
      <dgm:t>
        <a:bodyPr/>
        <a:lstStyle/>
        <a:p>
          <a:endParaRPr lang="zh-TW" altLang="en-US"/>
        </a:p>
      </dgm:t>
    </dgm:pt>
    <dgm:pt modelId="{7B2EDEFB-310C-4AA5-9477-685C19AA1B60}" type="pres">
      <dgm:prSet presAssocID="{BA417B41-8D1C-4AE5-AE0F-DB5AB70713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43B1A-CCA8-4A2C-8B17-C0DAE4ADD3AD}" type="pres">
      <dgm:prSet presAssocID="{BA417B41-8D1C-4AE5-AE0F-DB5AB7071396}" presName="arrow" presStyleLbl="bgShp" presStyleIdx="0" presStyleCnt="1" custScaleX="100000" custScaleY="250000" custLinFactNeighborX="0" custLinFactNeighborY="-21428"/>
      <dgm:spPr/>
    </dgm:pt>
    <dgm:pt modelId="{BE6877D6-0CC0-4B5B-8B16-2256BD9CE7FD}" type="pres">
      <dgm:prSet presAssocID="{BA417B41-8D1C-4AE5-AE0F-DB5AB7071396}" presName="points" presStyleCnt="0"/>
      <dgm:spPr/>
    </dgm:pt>
    <dgm:pt modelId="{799B80FD-1472-4653-BB6F-87E2F6DE470A}" type="pres">
      <dgm:prSet presAssocID="{1FBC7C34-166C-4E80-8FB4-3F414D82D3A5}" presName="compositeA" presStyleCnt="0"/>
      <dgm:spPr/>
    </dgm:pt>
    <dgm:pt modelId="{889BB6B0-657B-4402-8FF0-47A7AD34D7BB}" type="pres">
      <dgm:prSet presAssocID="{1FBC7C34-166C-4E80-8FB4-3F414D82D3A5}" presName="textA" presStyleLbl="revTx" presStyleIdx="0" presStyleCnt="6" custScaleX="96606" custLinFactNeighborX="3228" custLinFactNeighborY="20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0ECADE-F546-4516-A633-69569AAC0B33}" type="pres">
      <dgm:prSet presAssocID="{1FBC7C34-166C-4E80-8FB4-3F414D82D3A5}" presName="circleA" presStyleLbl="node1" presStyleIdx="0" presStyleCnt="6" custLinFactNeighborX="35586" custLinFactNeighborY="22222"/>
      <dgm:spPr/>
    </dgm:pt>
    <dgm:pt modelId="{E4FB5E42-9DFD-43A3-8A5B-BD8FA27068CB}" type="pres">
      <dgm:prSet presAssocID="{1FBC7C34-166C-4E80-8FB4-3F414D82D3A5}" presName="spaceA" presStyleCnt="0"/>
      <dgm:spPr/>
    </dgm:pt>
    <dgm:pt modelId="{4D11328F-1D0F-495D-8D3C-A4810532E8A1}" type="pres">
      <dgm:prSet presAssocID="{A3CD5596-17F0-4714-BF32-5904AE191B95}" presName="space" presStyleCnt="0"/>
      <dgm:spPr/>
    </dgm:pt>
    <dgm:pt modelId="{0066604F-E2A3-4CAC-818C-2A1F04BD5E47}" type="pres">
      <dgm:prSet presAssocID="{7B39C6C9-5404-4F97-B5A7-50A711EC9192}" presName="compositeB" presStyleCnt="0"/>
      <dgm:spPr/>
    </dgm:pt>
    <dgm:pt modelId="{2CC7ACC6-B6FB-4F0B-9777-203044A07915}" type="pres">
      <dgm:prSet presAssocID="{7B39C6C9-5404-4F97-B5A7-50A711EC9192}" presName="textB" presStyleLbl="revTx" presStyleIdx="1" presStyleCnt="6" custScaleX="96663" custLinFactY="-1389" custLinFactNeighborX="1270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A59DBA-84F9-43AF-936E-63F835E0FC56}" type="pres">
      <dgm:prSet presAssocID="{7B39C6C9-5404-4F97-B5A7-50A711EC9192}" presName="circleB" presStyleLbl="node1" presStyleIdx="1" presStyleCnt="6" custLinFactNeighborX="66430" custLinFactNeighborY="22222"/>
      <dgm:spPr/>
    </dgm:pt>
    <dgm:pt modelId="{0E49810F-48F4-4B12-A9D5-2F7285927E73}" type="pres">
      <dgm:prSet presAssocID="{7B39C6C9-5404-4F97-B5A7-50A711EC9192}" presName="spaceB" presStyleCnt="0"/>
      <dgm:spPr/>
    </dgm:pt>
    <dgm:pt modelId="{4BABB142-130D-4ACE-ADC7-4DD4CF165C2E}" type="pres">
      <dgm:prSet presAssocID="{FE104CAA-36D7-4310-8E72-A463EED6BFD7}" presName="space" presStyleCnt="0"/>
      <dgm:spPr/>
    </dgm:pt>
    <dgm:pt modelId="{0472EACE-B916-4C7B-B1C7-647A010E1D42}" type="pres">
      <dgm:prSet presAssocID="{FF0FCBC1-5F2B-4D35-8848-E96E051CDEE7}" presName="compositeA" presStyleCnt="0"/>
      <dgm:spPr/>
    </dgm:pt>
    <dgm:pt modelId="{9A99B3EA-1D9D-4D73-860D-E07E200473D5}" type="pres">
      <dgm:prSet presAssocID="{FF0FCBC1-5F2B-4D35-8848-E96E051CDEE7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ED789F-FAC9-4E1F-92AF-5F4A102689EC}" type="pres">
      <dgm:prSet presAssocID="{FF0FCBC1-5F2B-4D35-8848-E96E051CDEE7}" presName="circleA" presStyleLbl="node1" presStyleIdx="2" presStyleCnt="6" custLinFactX="25052" custLinFactNeighborX="100000" custLinFactNeighborY="22222"/>
      <dgm:spPr/>
    </dgm:pt>
    <dgm:pt modelId="{92D6CFEA-781A-4200-9DF4-70EA08DDC99C}" type="pres">
      <dgm:prSet presAssocID="{FF0FCBC1-5F2B-4D35-8848-E96E051CDEE7}" presName="spaceA" presStyleCnt="0"/>
      <dgm:spPr/>
    </dgm:pt>
    <dgm:pt modelId="{5AFC6FD4-88DF-4041-8359-BC63C5E590BA}" type="pres">
      <dgm:prSet presAssocID="{9D11C1A4-A758-4F43-ACEF-2F7913CE9FEF}" presName="space" presStyleCnt="0"/>
      <dgm:spPr/>
    </dgm:pt>
    <dgm:pt modelId="{E04334F0-C701-4E3F-BC12-3DA31CD37ACF}" type="pres">
      <dgm:prSet presAssocID="{607DAE46-679C-4EEB-8AE7-02831F2C07CF}" presName="compositeB" presStyleCnt="0"/>
      <dgm:spPr/>
    </dgm:pt>
    <dgm:pt modelId="{E9E94D12-EE7D-4550-B847-B9F0778B2B0B}" type="pres">
      <dgm:prSet presAssocID="{607DAE46-679C-4EEB-8AE7-02831F2C07CF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91ACFA-282A-437B-A4A4-82054D8B9843}" type="pres">
      <dgm:prSet presAssocID="{607DAE46-679C-4EEB-8AE7-02831F2C07CF}" presName="circleB" presStyleLbl="node1" presStyleIdx="3" presStyleCnt="6" custLinFactX="83674" custLinFactNeighborX="100000" custLinFactNeighborY="22222"/>
      <dgm:spPr/>
    </dgm:pt>
    <dgm:pt modelId="{34DCFD30-CDDF-4B20-A607-B59FC2A29CF2}" type="pres">
      <dgm:prSet presAssocID="{607DAE46-679C-4EEB-8AE7-02831F2C07CF}" presName="spaceB" presStyleCnt="0"/>
      <dgm:spPr/>
    </dgm:pt>
    <dgm:pt modelId="{F3BCB52E-A13D-456C-B068-3C2A36182E35}" type="pres">
      <dgm:prSet presAssocID="{9588D483-5F7F-4D3E-AFDF-533AA8A69C10}" presName="space" presStyleCnt="0"/>
      <dgm:spPr/>
    </dgm:pt>
    <dgm:pt modelId="{F639E6BD-A7DD-47B1-B92F-490884CD418D}" type="pres">
      <dgm:prSet presAssocID="{FC6A8E41-0E9C-4DEE-9687-ED201E16E8E8}" presName="compositeA" presStyleCnt="0"/>
      <dgm:spPr/>
    </dgm:pt>
    <dgm:pt modelId="{CF55FE7D-13C0-4A25-8D74-96750236589A}" type="pres">
      <dgm:prSet presAssocID="{FC6A8E41-0E9C-4DEE-9687-ED201E16E8E8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D206B8-912D-4CD0-A1A3-78FB3CEDEEFF}" type="pres">
      <dgm:prSet presAssocID="{FC6A8E41-0E9C-4DEE-9687-ED201E16E8E8}" presName="circleA" presStyleLbl="node1" presStyleIdx="4" presStyleCnt="6" custLinFactX="100000" custLinFactNeighborX="142296" custLinFactNeighborY="22222"/>
      <dgm:spPr/>
    </dgm:pt>
    <dgm:pt modelId="{43632F81-B20E-4764-BC81-2509068FCB5D}" type="pres">
      <dgm:prSet presAssocID="{FC6A8E41-0E9C-4DEE-9687-ED201E16E8E8}" presName="spaceA" presStyleCnt="0"/>
      <dgm:spPr/>
    </dgm:pt>
    <dgm:pt modelId="{D97FDF57-059E-4ABA-9BE2-07789280E3FB}" type="pres">
      <dgm:prSet presAssocID="{9E0B8C18-7E8F-4C53-931E-73E578775475}" presName="space" presStyleCnt="0"/>
      <dgm:spPr/>
    </dgm:pt>
    <dgm:pt modelId="{EA0EDB74-B135-459E-BACD-E08FDB8B1884}" type="pres">
      <dgm:prSet presAssocID="{6EC7E349-87F5-427F-9536-CF508D00AABB}" presName="compositeB" presStyleCnt="0"/>
      <dgm:spPr/>
    </dgm:pt>
    <dgm:pt modelId="{665CE753-0E6A-4842-AE5A-075D653CB266}" type="pres">
      <dgm:prSet presAssocID="{6EC7E349-87F5-427F-9536-CF508D00AABB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91473-FF6C-45D5-9C1B-C6D708BDAAB2}" type="pres">
      <dgm:prSet presAssocID="{6EC7E349-87F5-427F-9536-CF508D00AABB}" presName="circleB" presStyleLbl="node1" presStyleIdx="5" presStyleCnt="6" custLinFactX="100917" custLinFactNeighborX="200000" custLinFactNeighborY="22222"/>
      <dgm:spPr/>
    </dgm:pt>
    <dgm:pt modelId="{2DA3D3CD-8912-455A-BD67-AF2DBF390BF3}" type="pres">
      <dgm:prSet presAssocID="{6EC7E349-87F5-427F-9536-CF508D00AABB}" presName="spaceB" presStyleCnt="0"/>
      <dgm:spPr/>
    </dgm:pt>
  </dgm:ptLst>
  <dgm:cxnLst>
    <dgm:cxn modelId="{C35C6CA1-145E-4DCF-931E-AC1F6D75AD30}" type="presOf" srcId="{BA417B41-8D1C-4AE5-AE0F-DB5AB7071396}" destId="{7B2EDEFB-310C-4AA5-9477-685C19AA1B60}" srcOrd="0" destOrd="0" presId="urn:microsoft.com/office/officeart/2005/8/layout/hProcess11"/>
    <dgm:cxn modelId="{70655928-3BC6-4FF0-A54D-82D96AA350AB}" srcId="{BA417B41-8D1C-4AE5-AE0F-DB5AB7071396}" destId="{FF0FCBC1-5F2B-4D35-8848-E96E051CDEE7}" srcOrd="2" destOrd="0" parTransId="{3FC8A7A0-9CCE-41B2-94EA-9F715736C49E}" sibTransId="{9D11C1A4-A758-4F43-ACEF-2F7913CE9FEF}"/>
    <dgm:cxn modelId="{3CAE8167-7264-4E3C-854B-E17F20E623AC}" type="presOf" srcId="{7B39C6C9-5404-4F97-B5A7-50A711EC9192}" destId="{2CC7ACC6-B6FB-4F0B-9777-203044A07915}" srcOrd="0" destOrd="0" presId="urn:microsoft.com/office/officeart/2005/8/layout/hProcess11"/>
    <dgm:cxn modelId="{E29D53FB-E91E-4C2E-9466-62B97419F249}" srcId="{BA417B41-8D1C-4AE5-AE0F-DB5AB7071396}" destId="{6EC7E349-87F5-427F-9536-CF508D00AABB}" srcOrd="5" destOrd="0" parTransId="{0FA4CA39-7E72-4DAD-9035-32632D8802E6}" sibTransId="{50F4691B-5568-4F04-B0B1-BC9555492AEC}"/>
    <dgm:cxn modelId="{E4310675-5F81-4491-A986-C0C0F11228E2}" srcId="{BA417B41-8D1C-4AE5-AE0F-DB5AB7071396}" destId="{FC6A8E41-0E9C-4DEE-9687-ED201E16E8E8}" srcOrd="4" destOrd="0" parTransId="{7B4558C8-8B69-4026-A96E-44AF488B16D0}" sibTransId="{9E0B8C18-7E8F-4C53-931E-73E578775475}"/>
    <dgm:cxn modelId="{06674006-BC09-4FD1-885F-E9C1A24C18E2}" type="presOf" srcId="{607DAE46-679C-4EEB-8AE7-02831F2C07CF}" destId="{E9E94D12-EE7D-4550-B847-B9F0778B2B0B}" srcOrd="0" destOrd="0" presId="urn:microsoft.com/office/officeart/2005/8/layout/hProcess11"/>
    <dgm:cxn modelId="{DBB22F57-9E15-4904-8061-38CFCAE4AB58}" srcId="{BA417B41-8D1C-4AE5-AE0F-DB5AB7071396}" destId="{607DAE46-679C-4EEB-8AE7-02831F2C07CF}" srcOrd="3" destOrd="0" parTransId="{952C85CD-1AF5-4B54-BFE6-E73E22DF65E9}" sibTransId="{9588D483-5F7F-4D3E-AFDF-533AA8A69C10}"/>
    <dgm:cxn modelId="{FCCE367E-5703-474E-96D3-73DE406664AC}" type="presOf" srcId="{1FBC7C34-166C-4E80-8FB4-3F414D82D3A5}" destId="{889BB6B0-657B-4402-8FF0-47A7AD34D7BB}" srcOrd="0" destOrd="0" presId="urn:microsoft.com/office/officeart/2005/8/layout/hProcess11"/>
    <dgm:cxn modelId="{72898C1D-D3E4-41CB-8480-57BD866909CE}" srcId="{BA417B41-8D1C-4AE5-AE0F-DB5AB7071396}" destId="{7B39C6C9-5404-4F97-B5A7-50A711EC9192}" srcOrd="1" destOrd="0" parTransId="{9C59BBCE-B433-4F23-81D1-E9253CC8E80F}" sibTransId="{FE104CAA-36D7-4310-8E72-A463EED6BFD7}"/>
    <dgm:cxn modelId="{C4645728-26CF-4D19-91F1-81BBB3980B94}" type="presOf" srcId="{6EC7E349-87F5-427F-9536-CF508D00AABB}" destId="{665CE753-0E6A-4842-AE5A-075D653CB266}" srcOrd="0" destOrd="0" presId="urn:microsoft.com/office/officeart/2005/8/layout/hProcess11"/>
    <dgm:cxn modelId="{4426608F-343D-4F6F-926B-3FDEA450F699}" srcId="{BA417B41-8D1C-4AE5-AE0F-DB5AB7071396}" destId="{1FBC7C34-166C-4E80-8FB4-3F414D82D3A5}" srcOrd="0" destOrd="0" parTransId="{51D5D5CA-DED1-461A-BEEA-FD99EFDA91B0}" sibTransId="{A3CD5596-17F0-4714-BF32-5904AE191B95}"/>
    <dgm:cxn modelId="{C91F9236-1FB0-4860-AA76-369A4AA91FA1}" type="presOf" srcId="{FC6A8E41-0E9C-4DEE-9687-ED201E16E8E8}" destId="{CF55FE7D-13C0-4A25-8D74-96750236589A}" srcOrd="0" destOrd="0" presId="urn:microsoft.com/office/officeart/2005/8/layout/hProcess11"/>
    <dgm:cxn modelId="{D6D092B5-BC2B-421C-B048-BBD9C8AE7ED7}" type="presOf" srcId="{FF0FCBC1-5F2B-4D35-8848-E96E051CDEE7}" destId="{9A99B3EA-1D9D-4D73-860D-E07E200473D5}" srcOrd="0" destOrd="0" presId="urn:microsoft.com/office/officeart/2005/8/layout/hProcess11"/>
    <dgm:cxn modelId="{0883948A-686A-47A0-870D-CD40CC7F8891}" type="presParOf" srcId="{7B2EDEFB-310C-4AA5-9477-685C19AA1B60}" destId="{F3B43B1A-CCA8-4A2C-8B17-C0DAE4ADD3AD}" srcOrd="0" destOrd="0" presId="urn:microsoft.com/office/officeart/2005/8/layout/hProcess11"/>
    <dgm:cxn modelId="{3B51AF27-B27A-4CCC-AC60-7CA14DB017D7}" type="presParOf" srcId="{7B2EDEFB-310C-4AA5-9477-685C19AA1B60}" destId="{BE6877D6-0CC0-4B5B-8B16-2256BD9CE7FD}" srcOrd="1" destOrd="0" presId="urn:microsoft.com/office/officeart/2005/8/layout/hProcess11"/>
    <dgm:cxn modelId="{08992131-D603-453A-8FBB-2ABE230DAE17}" type="presParOf" srcId="{BE6877D6-0CC0-4B5B-8B16-2256BD9CE7FD}" destId="{799B80FD-1472-4653-BB6F-87E2F6DE470A}" srcOrd="0" destOrd="0" presId="urn:microsoft.com/office/officeart/2005/8/layout/hProcess11"/>
    <dgm:cxn modelId="{DDB4C451-0F91-410C-86BB-CA1A72D89D9C}" type="presParOf" srcId="{799B80FD-1472-4653-BB6F-87E2F6DE470A}" destId="{889BB6B0-657B-4402-8FF0-47A7AD34D7BB}" srcOrd="0" destOrd="0" presId="urn:microsoft.com/office/officeart/2005/8/layout/hProcess11"/>
    <dgm:cxn modelId="{D1786DEF-3CFF-4C8E-B803-0B4F8D56A7E1}" type="presParOf" srcId="{799B80FD-1472-4653-BB6F-87E2F6DE470A}" destId="{520ECADE-F546-4516-A633-69569AAC0B33}" srcOrd="1" destOrd="0" presId="urn:microsoft.com/office/officeart/2005/8/layout/hProcess11"/>
    <dgm:cxn modelId="{6CF62AA9-C4B3-413A-BE20-4CC482440C8A}" type="presParOf" srcId="{799B80FD-1472-4653-BB6F-87E2F6DE470A}" destId="{E4FB5E42-9DFD-43A3-8A5B-BD8FA27068CB}" srcOrd="2" destOrd="0" presId="urn:microsoft.com/office/officeart/2005/8/layout/hProcess11"/>
    <dgm:cxn modelId="{00692336-E91A-4F99-AD0E-C12385304B9A}" type="presParOf" srcId="{BE6877D6-0CC0-4B5B-8B16-2256BD9CE7FD}" destId="{4D11328F-1D0F-495D-8D3C-A4810532E8A1}" srcOrd="1" destOrd="0" presId="urn:microsoft.com/office/officeart/2005/8/layout/hProcess11"/>
    <dgm:cxn modelId="{6D096CF1-0E40-46BB-88CD-5B08E64B71DE}" type="presParOf" srcId="{BE6877D6-0CC0-4B5B-8B16-2256BD9CE7FD}" destId="{0066604F-E2A3-4CAC-818C-2A1F04BD5E47}" srcOrd="2" destOrd="0" presId="urn:microsoft.com/office/officeart/2005/8/layout/hProcess11"/>
    <dgm:cxn modelId="{0D75C1F5-0E67-42DA-B6CE-FE409BB0DF9C}" type="presParOf" srcId="{0066604F-E2A3-4CAC-818C-2A1F04BD5E47}" destId="{2CC7ACC6-B6FB-4F0B-9777-203044A07915}" srcOrd="0" destOrd="0" presId="urn:microsoft.com/office/officeart/2005/8/layout/hProcess11"/>
    <dgm:cxn modelId="{ED97A319-EA7D-4EB0-8F4D-DFFE1509E1BA}" type="presParOf" srcId="{0066604F-E2A3-4CAC-818C-2A1F04BD5E47}" destId="{D9A59DBA-84F9-43AF-936E-63F835E0FC56}" srcOrd="1" destOrd="0" presId="urn:microsoft.com/office/officeart/2005/8/layout/hProcess11"/>
    <dgm:cxn modelId="{489C3138-0B6B-4A49-A94B-2AE10CE6AC6E}" type="presParOf" srcId="{0066604F-E2A3-4CAC-818C-2A1F04BD5E47}" destId="{0E49810F-48F4-4B12-A9D5-2F7285927E73}" srcOrd="2" destOrd="0" presId="urn:microsoft.com/office/officeart/2005/8/layout/hProcess11"/>
    <dgm:cxn modelId="{E9B43A76-FB44-4566-AB5A-B81E30EB9BE0}" type="presParOf" srcId="{BE6877D6-0CC0-4B5B-8B16-2256BD9CE7FD}" destId="{4BABB142-130D-4ACE-ADC7-4DD4CF165C2E}" srcOrd="3" destOrd="0" presId="urn:microsoft.com/office/officeart/2005/8/layout/hProcess11"/>
    <dgm:cxn modelId="{2364FB5C-D709-4D2B-B0D7-B1668150216D}" type="presParOf" srcId="{BE6877D6-0CC0-4B5B-8B16-2256BD9CE7FD}" destId="{0472EACE-B916-4C7B-B1C7-647A010E1D42}" srcOrd="4" destOrd="0" presId="urn:microsoft.com/office/officeart/2005/8/layout/hProcess11"/>
    <dgm:cxn modelId="{C3B8C55F-C313-45AF-B8FB-D4B501FB24B0}" type="presParOf" srcId="{0472EACE-B916-4C7B-B1C7-647A010E1D42}" destId="{9A99B3EA-1D9D-4D73-860D-E07E200473D5}" srcOrd="0" destOrd="0" presId="urn:microsoft.com/office/officeart/2005/8/layout/hProcess11"/>
    <dgm:cxn modelId="{5410C39C-560C-4E49-9DC1-6D3A6859B15A}" type="presParOf" srcId="{0472EACE-B916-4C7B-B1C7-647A010E1D42}" destId="{D3ED789F-FAC9-4E1F-92AF-5F4A102689EC}" srcOrd="1" destOrd="0" presId="urn:microsoft.com/office/officeart/2005/8/layout/hProcess11"/>
    <dgm:cxn modelId="{F6ADBA18-0A33-4995-8D94-7CECFD0347F7}" type="presParOf" srcId="{0472EACE-B916-4C7B-B1C7-647A010E1D42}" destId="{92D6CFEA-781A-4200-9DF4-70EA08DDC99C}" srcOrd="2" destOrd="0" presId="urn:microsoft.com/office/officeart/2005/8/layout/hProcess11"/>
    <dgm:cxn modelId="{3D6FA18F-8AC3-43A5-92A1-E1AE5B4485F0}" type="presParOf" srcId="{BE6877D6-0CC0-4B5B-8B16-2256BD9CE7FD}" destId="{5AFC6FD4-88DF-4041-8359-BC63C5E590BA}" srcOrd="5" destOrd="0" presId="urn:microsoft.com/office/officeart/2005/8/layout/hProcess11"/>
    <dgm:cxn modelId="{B9E552DC-562A-4745-BEC5-8970AD8C51B8}" type="presParOf" srcId="{BE6877D6-0CC0-4B5B-8B16-2256BD9CE7FD}" destId="{E04334F0-C701-4E3F-BC12-3DA31CD37ACF}" srcOrd="6" destOrd="0" presId="urn:microsoft.com/office/officeart/2005/8/layout/hProcess11"/>
    <dgm:cxn modelId="{70C85317-CC4A-433A-9854-A41A266BA258}" type="presParOf" srcId="{E04334F0-C701-4E3F-BC12-3DA31CD37ACF}" destId="{E9E94D12-EE7D-4550-B847-B9F0778B2B0B}" srcOrd="0" destOrd="0" presId="urn:microsoft.com/office/officeart/2005/8/layout/hProcess11"/>
    <dgm:cxn modelId="{FB9B7821-C375-45C5-8D62-B14E31BB7ABA}" type="presParOf" srcId="{E04334F0-C701-4E3F-BC12-3DA31CD37ACF}" destId="{BD91ACFA-282A-437B-A4A4-82054D8B9843}" srcOrd="1" destOrd="0" presId="urn:microsoft.com/office/officeart/2005/8/layout/hProcess11"/>
    <dgm:cxn modelId="{B154D36E-8B9E-43F9-BE41-7C2B8F46EA8E}" type="presParOf" srcId="{E04334F0-C701-4E3F-BC12-3DA31CD37ACF}" destId="{34DCFD30-CDDF-4B20-A607-B59FC2A29CF2}" srcOrd="2" destOrd="0" presId="urn:microsoft.com/office/officeart/2005/8/layout/hProcess11"/>
    <dgm:cxn modelId="{58FFEE7D-D12D-4758-9F1F-40EE52FDC853}" type="presParOf" srcId="{BE6877D6-0CC0-4B5B-8B16-2256BD9CE7FD}" destId="{F3BCB52E-A13D-456C-B068-3C2A36182E35}" srcOrd="7" destOrd="0" presId="urn:microsoft.com/office/officeart/2005/8/layout/hProcess11"/>
    <dgm:cxn modelId="{E9E1A4A7-70E2-48F5-9D0C-A8C9623B0666}" type="presParOf" srcId="{BE6877D6-0CC0-4B5B-8B16-2256BD9CE7FD}" destId="{F639E6BD-A7DD-47B1-B92F-490884CD418D}" srcOrd="8" destOrd="0" presId="urn:microsoft.com/office/officeart/2005/8/layout/hProcess11"/>
    <dgm:cxn modelId="{D0449E5E-A147-4128-8C4B-F4AD1D779615}" type="presParOf" srcId="{F639E6BD-A7DD-47B1-B92F-490884CD418D}" destId="{CF55FE7D-13C0-4A25-8D74-96750236589A}" srcOrd="0" destOrd="0" presId="urn:microsoft.com/office/officeart/2005/8/layout/hProcess11"/>
    <dgm:cxn modelId="{69FE803A-86A5-4D53-830A-C47CA518C33F}" type="presParOf" srcId="{F639E6BD-A7DD-47B1-B92F-490884CD418D}" destId="{12D206B8-912D-4CD0-A1A3-78FB3CEDEEFF}" srcOrd="1" destOrd="0" presId="urn:microsoft.com/office/officeart/2005/8/layout/hProcess11"/>
    <dgm:cxn modelId="{DED08E98-D935-4E3B-9188-7DB5D3E7F9DF}" type="presParOf" srcId="{F639E6BD-A7DD-47B1-B92F-490884CD418D}" destId="{43632F81-B20E-4764-BC81-2509068FCB5D}" srcOrd="2" destOrd="0" presId="urn:microsoft.com/office/officeart/2005/8/layout/hProcess11"/>
    <dgm:cxn modelId="{644D99E5-07BC-4E6A-9C58-D0FE3D5BA269}" type="presParOf" srcId="{BE6877D6-0CC0-4B5B-8B16-2256BD9CE7FD}" destId="{D97FDF57-059E-4ABA-9BE2-07789280E3FB}" srcOrd="9" destOrd="0" presId="urn:microsoft.com/office/officeart/2005/8/layout/hProcess11"/>
    <dgm:cxn modelId="{CB51DAA9-508A-49CB-B136-FA3A8C6C67E1}" type="presParOf" srcId="{BE6877D6-0CC0-4B5B-8B16-2256BD9CE7FD}" destId="{EA0EDB74-B135-459E-BACD-E08FDB8B1884}" srcOrd="10" destOrd="0" presId="urn:microsoft.com/office/officeart/2005/8/layout/hProcess11"/>
    <dgm:cxn modelId="{55DAC4AB-95E8-406A-AAB4-C9518E6ECD89}" type="presParOf" srcId="{EA0EDB74-B135-459E-BACD-E08FDB8B1884}" destId="{665CE753-0E6A-4842-AE5A-075D653CB266}" srcOrd="0" destOrd="0" presId="urn:microsoft.com/office/officeart/2005/8/layout/hProcess11"/>
    <dgm:cxn modelId="{ABC0D6D2-911F-4018-886A-DA47194A127E}" type="presParOf" srcId="{EA0EDB74-B135-459E-BACD-E08FDB8B1884}" destId="{D2891473-FF6C-45D5-9C1B-C6D708BDAAB2}" srcOrd="1" destOrd="0" presId="urn:microsoft.com/office/officeart/2005/8/layout/hProcess11"/>
    <dgm:cxn modelId="{7ADDA8E5-F1A6-4706-8987-B39FF5AA1CD9}" type="presParOf" srcId="{EA0EDB74-B135-459E-BACD-E08FDB8B1884}" destId="{2DA3D3CD-8912-455A-BD67-AF2DBF390B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35266-108B-48E4-962A-6EE539D9C2E5}">
      <dsp:nvSpPr>
        <dsp:cNvPr id="0" name=""/>
        <dsp:cNvSpPr/>
      </dsp:nvSpPr>
      <dsp:spPr>
        <a:xfrm>
          <a:off x="97501" y="1610711"/>
          <a:ext cx="1451018" cy="47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各種姻緣</a:t>
          </a:r>
          <a:endParaRPr lang="zh-TW" altLang="en-US" sz="2600" kern="1200" dirty="0"/>
        </a:p>
      </dsp:txBody>
      <dsp:txXfrm>
        <a:off x="97501" y="1610711"/>
        <a:ext cx="1451018" cy="478176"/>
      </dsp:txXfrm>
    </dsp:sp>
    <dsp:sp modelId="{8078F9EE-EB2B-401C-9DF7-856E18F46476}">
      <dsp:nvSpPr>
        <dsp:cNvPr id="0" name=""/>
        <dsp:cNvSpPr/>
      </dsp:nvSpPr>
      <dsp:spPr>
        <a:xfrm>
          <a:off x="97501" y="2619020"/>
          <a:ext cx="1451018" cy="895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/>
            <a:t>相遇</a:t>
          </a:r>
          <a:endParaRPr lang="zh-TW" altLang="en-US" sz="5000" kern="1200" dirty="0"/>
        </a:p>
      </dsp:txBody>
      <dsp:txXfrm>
        <a:off x="97501" y="2619020"/>
        <a:ext cx="1451018" cy="895869"/>
      </dsp:txXfrm>
    </dsp:sp>
    <dsp:sp modelId="{CC4EE16D-EC20-4117-A3CA-14E8B52AFA4A}">
      <dsp:nvSpPr>
        <dsp:cNvPr id="0" name=""/>
        <dsp:cNvSpPr/>
      </dsp:nvSpPr>
      <dsp:spPr>
        <a:xfrm>
          <a:off x="95852" y="1465279"/>
          <a:ext cx="115421" cy="115421"/>
        </a:xfrm>
        <a:prstGeom prst="ellipse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EA9B8-6B04-44C2-967F-C18E58BD3867}">
      <dsp:nvSpPr>
        <dsp:cNvPr id="0" name=""/>
        <dsp:cNvSpPr/>
      </dsp:nvSpPr>
      <dsp:spPr>
        <a:xfrm>
          <a:off x="176648" y="1303689"/>
          <a:ext cx="115421" cy="115421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A81E9-ABAB-4CC9-B5A2-6E6CC6E5BB30}">
      <dsp:nvSpPr>
        <dsp:cNvPr id="0" name=""/>
        <dsp:cNvSpPr/>
      </dsp:nvSpPr>
      <dsp:spPr>
        <a:xfrm>
          <a:off x="370556" y="1336007"/>
          <a:ext cx="181377" cy="18137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7C7E-E062-4FD0-B259-C701D3BCF709}">
      <dsp:nvSpPr>
        <dsp:cNvPr id="0" name=""/>
        <dsp:cNvSpPr/>
      </dsp:nvSpPr>
      <dsp:spPr>
        <a:xfrm>
          <a:off x="532147" y="1158257"/>
          <a:ext cx="115421" cy="11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CC721-5415-4B8D-BEC2-88F74993E0C1}">
      <dsp:nvSpPr>
        <dsp:cNvPr id="0" name=""/>
        <dsp:cNvSpPr/>
      </dsp:nvSpPr>
      <dsp:spPr>
        <a:xfrm>
          <a:off x="742215" y="1093621"/>
          <a:ext cx="115421" cy="11542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089F9-FCFC-4AEC-B2CE-71F95ECE527B}">
      <dsp:nvSpPr>
        <dsp:cNvPr id="0" name=""/>
        <dsp:cNvSpPr/>
      </dsp:nvSpPr>
      <dsp:spPr>
        <a:xfrm>
          <a:off x="1000760" y="1206734"/>
          <a:ext cx="115421" cy="11542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77F66-A04A-4627-AAB0-7B47247CEB62}">
      <dsp:nvSpPr>
        <dsp:cNvPr id="0" name=""/>
        <dsp:cNvSpPr/>
      </dsp:nvSpPr>
      <dsp:spPr>
        <a:xfrm>
          <a:off x="1162351" y="1287530"/>
          <a:ext cx="181377" cy="18137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CEC6D-5DA9-4285-907A-68F1AB63172E}">
      <dsp:nvSpPr>
        <dsp:cNvPr id="0" name=""/>
        <dsp:cNvSpPr/>
      </dsp:nvSpPr>
      <dsp:spPr>
        <a:xfrm>
          <a:off x="1388578" y="1465279"/>
          <a:ext cx="115421" cy="115421"/>
        </a:xfrm>
        <a:prstGeom prst="ellipse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4A8CE-AF6C-41B2-807F-D49FFEC31A23}">
      <dsp:nvSpPr>
        <dsp:cNvPr id="0" name=""/>
        <dsp:cNvSpPr/>
      </dsp:nvSpPr>
      <dsp:spPr>
        <a:xfrm>
          <a:off x="1485532" y="1643029"/>
          <a:ext cx="115421" cy="11542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DD08C-9314-4D42-8542-7AA4C8CB0F23}">
      <dsp:nvSpPr>
        <dsp:cNvPr id="0" name=""/>
        <dsp:cNvSpPr/>
      </dsp:nvSpPr>
      <dsp:spPr>
        <a:xfrm>
          <a:off x="645261" y="1303689"/>
          <a:ext cx="296799" cy="29679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15B3D-D9C7-4D02-9857-406A1CE8479E}">
      <dsp:nvSpPr>
        <dsp:cNvPr id="0" name=""/>
        <dsp:cNvSpPr/>
      </dsp:nvSpPr>
      <dsp:spPr>
        <a:xfrm>
          <a:off x="15057" y="1917733"/>
          <a:ext cx="115421" cy="11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992BB-004C-4D1F-B389-7123ED19710C}">
      <dsp:nvSpPr>
        <dsp:cNvPr id="0" name=""/>
        <dsp:cNvSpPr/>
      </dsp:nvSpPr>
      <dsp:spPr>
        <a:xfrm>
          <a:off x="112011" y="2063165"/>
          <a:ext cx="181377" cy="18137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5C8EF-7337-4E2D-BDEC-0403E3BE6328}">
      <dsp:nvSpPr>
        <dsp:cNvPr id="0" name=""/>
        <dsp:cNvSpPr/>
      </dsp:nvSpPr>
      <dsp:spPr>
        <a:xfrm>
          <a:off x="354397" y="2192437"/>
          <a:ext cx="263821" cy="26382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918CE-F2AB-42C4-AA17-99354925445F}">
      <dsp:nvSpPr>
        <dsp:cNvPr id="0" name=""/>
        <dsp:cNvSpPr/>
      </dsp:nvSpPr>
      <dsp:spPr>
        <a:xfrm>
          <a:off x="693738" y="2402505"/>
          <a:ext cx="115421" cy="11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E0C13-3B43-4593-A68A-2941B5717D0E}">
      <dsp:nvSpPr>
        <dsp:cNvPr id="0" name=""/>
        <dsp:cNvSpPr/>
      </dsp:nvSpPr>
      <dsp:spPr>
        <a:xfrm>
          <a:off x="758374" y="2192437"/>
          <a:ext cx="181377" cy="181377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EBDA8-623B-4866-9B01-4FA75FC74803}">
      <dsp:nvSpPr>
        <dsp:cNvPr id="0" name=""/>
        <dsp:cNvSpPr/>
      </dsp:nvSpPr>
      <dsp:spPr>
        <a:xfrm>
          <a:off x="919965" y="2418664"/>
          <a:ext cx="115421" cy="115421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DAC85-47DE-46AA-A9C5-B540A6EF102F}">
      <dsp:nvSpPr>
        <dsp:cNvPr id="0" name=""/>
        <dsp:cNvSpPr/>
      </dsp:nvSpPr>
      <dsp:spPr>
        <a:xfrm>
          <a:off x="1065396" y="2160119"/>
          <a:ext cx="263821" cy="26382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0B62-03CF-494F-A925-7543F3062953}">
      <dsp:nvSpPr>
        <dsp:cNvPr id="0" name=""/>
        <dsp:cNvSpPr/>
      </dsp:nvSpPr>
      <dsp:spPr>
        <a:xfrm>
          <a:off x="1420896" y="2095483"/>
          <a:ext cx="181377" cy="18137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3D755-598F-4A51-AB85-6450D95FD780}">
      <dsp:nvSpPr>
        <dsp:cNvPr id="0" name=""/>
        <dsp:cNvSpPr/>
      </dsp:nvSpPr>
      <dsp:spPr>
        <a:xfrm>
          <a:off x="1602273" y="1335738"/>
          <a:ext cx="532679" cy="1016942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F172-8B9D-4C3F-8B32-9862D919AF4D}">
      <dsp:nvSpPr>
        <dsp:cNvPr id="0" name=""/>
        <dsp:cNvSpPr/>
      </dsp:nvSpPr>
      <dsp:spPr>
        <a:xfrm>
          <a:off x="2038101" y="1335738"/>
          <a:ext cx="532679" cy="1016942"/>
        </a:xfrm>
        <a:prstGeom prst="chevron">
          <a:avLst>
            <a:gd name="adj" fmla="val 6231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D8E9F-D1BC-49DC-8AF3-840ABA890C74}">
      <dsp:nvSpPr>
        <dsp:cNvPr id="0" name=""/>
        <dsp:cNvSpPr/>
      </dsp:nvSpPr>
      <dsp:spPr>
        <a:xfrm>
          <a:off x="2679738" y="1263594"/>
          <a:ext cx="1234847" cy="123484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婚姻</a:t>
          </a:r>
          <a:endParaRPr lang="zh-TW" altLang="en-US" sz="2600" kern="1200" dirty="0"/>
        </a:p>
      </dsp:txBody>
      <dsp:txXfrm>
        <a:off x="2860577" y="1444433"/>
        <a:ext cx="873169" cy="873169"/>
      </dsp:txXfrm>
    </dsp:sp>
    <dsp:sp modelId="{B55ACA68-F50E-4D54-A228-101C79AEE476}">
      <dsp:nvSpPr>
        <dsp:cNvPr id="0" name=""/>
        <dsp:cNvSpPr/>
      </dsp:nvSpPr>
      <dsp:spPr>
        <a:xfrm>
          <a:off x="2570781" y="2619020"/>
          <a:ext cx="1452761" cy="895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/>
            <a:t>相戀</a:t>
          </a:r>
          <a:endParaRPr lang="zh-TW" altLang="en-US" sz="5000" kern="1200" dirty="0"/>
        </a:p>
      </dsp:txBody>
      <dsp:txXfrm>
        <a:off x="2570781" y="2619020"/>
        <a:ext cx="1452761" cy="8958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32D0-364A-4BD6-97CE-AB2F76CA5BFC}">
      <dsp:nvSpPr>
        <dsp:cNvPr id="0" name=""/>
        <dsp:cNvSpPr/>
      </dsp:nvSpPr>
      <dsp:spPr>
        <a:xfrm>
          <a:off x="2529332" y="1729921"/>
          <a:ext cx="1313577" cy="1313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法海</a:t>
          </a:r>
          <a:endParaRPr lang="zh-TW" altLang="en-US" sz="3400" kern="1200" dirty="0"/>
        </a:p>
      </dsp:txBody>
      <dsp:txXfrm>
        <a:off x="2721701" y="1922290"/>
        <a:ext cx="928839" cy="928839"/>
      </dsp:txXfrm>
    </dsp:sp>
    <dsp:sp modelId="{55AC0B0C-3006-4622-BF8A-4D617330ABDF}">
      <dsp:nvSpPr>
        <dsp:cNvPr id="0" name=""/>
        <dsp:cNvSpPr/>
      </dsp:nvSpPr>
      <dsp:spPr>
        <a:xfrm rot="16299198">
          <a:off x="3021783" y="1522988"/>
          <a:ext cx="377464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377464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01078" y="1532104"/>
        <a:ext cx="18873" cy="18873"/>
      </dsp:txXfrm>
    </dsp:sp>
    <dsp:sp modelId="{5DFE4B2E-E514-4BD9-9648-C9DF4B8AA0B7}">
      <dsp:nvSpPr>
        <dsp:cNvPr id="0" name=""/>
        <dsp:cNvSpPr/>
      </dsp:nvSpPr>
      <dsp:spPr>
        <a:xfrm>
          <a:off x="2578121" y="39583"/>
          <a:ext cx="1313577" cy="13135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收妖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方式</a:t>
          </a:r>
          <a:endParaRPr lang="zh-TW" altLang="en-US" sz="2300" kern="1200" dirty="0"/>
        </a:p>
      </dsp:txBody>
      <dsp:txXfrm>
        <a:off x="2770490" y="231952"/>
        <a:ext cx="928839" cy="928839"/>
      </dsp:txXfrm>
    </dsp:sp>
    <dsp:sp modelId="{0914AF06-A952-4AFF-8E31-F53F03F7FD57}">
      <dsp:nvSpPr>
        <dsp:cNvPr id="0" name=""/>
        <dsp:cNvSpPr/>
      </dsp:nvSpPr>
      <dsp:spPr>
        <a:xfrm rot="16659">
          <a:off x="3842900" y="2371908"/>
          <a:ext cx="234700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234700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54383" y="2384593"/>
        <a:ext cx="11735" cy="11735"/>
      </dsp:txXfrm>
    </dsp:sp>
    <dsp:sp modelId="{7BBBD311-1801-4864-A92B-D8224F68DAB0}">
      <dsp:nvSpPr>
        <dsp:cNvPr id="0" name=""/>
        <dsp:cNvSpPr/>
      </dsp:nvSpPr>
      <dsp:spPr>
        <a:xfrm>
          <a:off x="4077591" y="1737424"/>
          <a:ext cx="1313577" cy="1313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身分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演變</a:t>
          </a:r>
          <a:endParaRPr lang="zh-TW" altLang="en-US" sz="2300" kern="1200" dirty="0"/>
        </a:p>
      </dsp:txBody>
      <dsp:txXfrm>
        <a:off x="4269960" y="1929793"/>
        <a:ext cx="928839" cy="928839"/>
      </dsp:txXfrm>
    </dsp:sp>
    <dsp:sp modelId="{6D1466D7-CD64-4B21-9B50-8D8117EFA7F2}">
      <dsp:nvSpPr>
        <dsp:cNvPr id="0" name=""/>
        <dsp:cNvSpPr/>
      </dsp:nvSpPr>
      <dsp:spPr>
        <a:xfrm rot="4786584">
          <a:off x="3119992" y="3233118"/>
          <a:ext cx="444253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444253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31013" y="3240564"/>
        <a:ext cx="22212" cy="22212"/>
      </dsp:txXfrm>
    </dsp:sp>
    <dsp:sp modelId="{0897EA20-B810-4B5C-A1ED-4452546A2E0B}">
      <dsp:nvSpPr>
        <dsp:cNvPr id="0" name=""/>
        <dsp:cNvSpPr/>
      </dsp:nvSpPr>
      <dsp:spPr>
        <a:xfrm>
          <a:off x="2841329" y="3459842"/>
          <a:ext cx="1313577" cy="13135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社會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倫理</a:t>
          </a:r>
          <a:endParaRPr lang="zh-TW" altLang="en-US" sz="2300" kern="1200" dirty="0"/>
        </a:p>
      </dsp:txBody>
      <dsp:txXfrm>
        <a:off x="3033698" y="3652211"/>
        <a:ext cx="928839" cy="928839"/>
      </dsp:txXfrm>
    </dsp:sp>
    <dsp:sp modelId="{5A08D298-1192-4FA1-99B7-A65910B97B52}">
      <dsp:nvSpPr>
        <dsp:cNvPr id="0" name=""/>
        <dsp:cNvSpPr/>
      </dsp:nvSpPr>
      <dsp:spPr>
        <a:xfrm rot="9991809">
          <a:off x="2287263" y="2551865"/>
          <a:ext cx="263762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263762" y="185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412551" y="2563823"/>
        <a:ext cx="13188" cy="13188"/>
      </dsp:txXfrm>
    </dsp:sp>
    <dsp:sp modelId="{5C9C795A-0B5C-4E4E-AC37-3B2D79B44FBD}">
      <dsp:nvSpPr>
        <dsp:cNvPr id="0" name=""/>
        <dsp:cNvSpPr/>
      </dsp:nvSpPr>
      <dsp:spPr>
        <a:xfrm>
          <a:off x="995380" y="2097336"/>
          <a:ext cx="1313577" cy="13135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無私到有私</a:t>
          </a:r>
          <a:endParaRPr lang="zh-TW" altLang="en-US" sz="2300" kern="1200" dirty="0"/>
        </a:p>
      </dsp:txBody>
      <dsp:txXfrm>
        <a:off x="1187749" y="2289705"/>
        <a:ext cx="928839" cy="9288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B920-9D66-4817-A708-0017E56FBD89}">
      <dsp:nvSpPr>
        <dsp:cNvPr id="0" name=""/>
        <dsp:cNvSpPr/>
      </dsp:nvSpPr>
      <dsp:spPr>
        <a:xfrm>
          <a:off x="0" y="432043"/>
          <a:ext cx="8229600" cy="158417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3A5E4-6E55-48B2-86ED-1308EB15804C}">
      <dsp:nvSpPr>
        <dsp:cNvPr id="0" name=""/>
        <dsp:cNvSpPr/>
      </dsp:nvSpPr>
      <dsp:spPr>
        <a:xfrm>
          <a:off x="86934" y="432045"/>
          <a:ext cx="1247035" cy="60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高僧</a:t>
          </a:r>
          <a:endParaRPr lang="zh-TW" altLang="en-US" sz="2400" kern="1200" dirty="0"/>
        </a:p>
      </dsp:txBody>
      <dsp:txXfrm>
        <a:off x="86934" y="432045"/>
        <a:ext cx="1247035" cy="609852"/>
      </dsp:txXfrm>
    </dsp:sp>
    <dsp:sp modelId="{BB64FE50-749D-4D05-893D-BC70BCADF277}">
      <dsp:nvSpPr>
        <dsp:cNvPr id="0" name=""/>
        <dsp:cNvSpPr/>
      </dsp:nvSpPr>
      <dsp:spPr>
        <a:xfrm>
          <a:off x="609158" y="1152126"/>
          <a:ext cx="216023" cy="216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B43E7-09C6-47C1-875A-CB20F6EBFE9E}">
      <dsp:nvSpPr>
        <dsp:cNvPr id="0" name=""/>
        <dsp:cNvSpPr/>
      </dsp:nvSpPr>
      <dsp:spPr>
        <a:xfrm>
          <a:off x="5610203" y="0"/>
          <a:ext cx="985502" cy="35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公報</a:t>
          </a:r>
          <a:endParaRPr lang="en-US" altLang="zh-TW" sz="24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私仇</a:t>
          </a:r>
          <a:endParaRPr lang="zh-TW" altLang="en-US" sz="2400" kern="1200" dirty="0"/>
        </a:p>
      </dsp:txBody>
      <dsp:txXfrm>
        <a:off x="5610203" y="0"/>
        <a:ext cx="985502" cy="351548"/>
      </dsp:txXfrm>
    </dsp:sp>
    <dsp:sp modelId="{FA71B34F-DA33-4783-985A-B032F026DC93}">
      <dsp:nvSpPr>
        <dsp:cNvPr id="0" name=""/>
        <dsp:cNvSpPr/>
      </dsp:nvSpPr>
      <dsp:spPr>
        <a:xfrm>
          <a:off x="1827215" y="1080119"/>
          <a:ext cx="216023" cy="216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45135C-6AFC-472C-B1C7-91DD0503BD7E}">
      <dsp:nvSpPr>
        <dsp:cNvPr id="0" name=""/>
        <dsp:cNvSpPr/>
      </dsp:nvSpPr>
      <dsp:spPr>
        <a:xfrm>
          <a:off x="3734811" y="648067"/>
          <a:ext cx="1963584" cy="35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引發水難的佛使</a:t>
          </a:r>
          <a:endParaRPr lang="zh-TW" altLang="en-US" sz="2400" kern="1200" dirty="0"/>
        </a:p>
      </dsp:txBody>
      <dsp:txXfrm>
        <a:off x="3734811" y="648067"/>
        <a:ext cx="1963584" cy="354711"/>
      </dsp:txXfrm>
    </dsp:sp>
    <dsp:sp modelId="{5BB14D9F-2F29-4054-89C8-EFF00338CEF8}">
      <dsp:nvSpPr>
        <dsp:cNvPr id="0" name=""/>
        <dsp:cNvSpPr/>
      </dsp:nvSpPr>
      <dsp:spPr>
        <a:xfrm>
          <a:off x="3259531" y="1152126"/>
          <a:ext cx="216023" cy="216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477246-B481-4221-ADDE-E967731DA131}">
      <dsp:nvSpPr>
        <dsp:cNvPr id="0" name=""/>
        <dsp:cNvSpPr/>
      </dsp:nvSpPr>
      <dsp:spPr>
        <a:xfrm>
          <a:off x="1581577" y="360042"/>
          <a:ext cx="985502" cy="42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佛使</a:t>
          </a:r>
          <a:endParaRPr lang="zh-TW" altLang="en-US" sz="2400" kern="1200" dirty="0"/>
        </a:p>
      </dsp:txBody>
      <dsp:txXfrm>
        <a:off x="1581577" y="360042"/>
        <a:ext cx="985502" cy="422162"/>
      </dsp:txXfrm>
    </dsp:sp>
    <dsp:sp modelId="{AD9B3F14-929D-4B8D-98B7-9E55A3F016E2}">
      <dsp:nvSpPr>
        <dsp:cNvPr id="0" name=""/>
        <dsp:cNvSpPr/>
      </dsp:nvSpPr>
      <dsp:spPr>
        <a:xfrm>
          <a:off x="6070497" y="1080119"/>
          <a:ext cx="216023" cy="216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254D16-4BC1-4259-9BCA-EDC365DD7CB4}">
      <dsp:nvSpPr>
        <dsp:cNvPr id="0" name=""/>
        <dsp:cNvSpPr/>
      </dsp:nvSpPr>
      <dsp:spPr>
        <a:xfrm>
          <a:off x="2762386" y="648069"/>
          <a:ext cx="985502" cy="47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好戰佛使</a:t>
          </a:r>
          <a:endParaRPr lang="zh-TW" altLang="en-US" sz="2400" kern="1200" dirty="0"/>
        </a:p>
      </dsp:txBody>
      <dsp:txXfrm>
        <a:off x="2762386" y="648069"/>
        <a:ext cx="985502" cy="473049"/>
      </dsp:txXfrm>
    </dsp:sp>
    <dsp:sp modelId="{54DAF248-11AC-4238-B4F8-C27261F6ACD7}">
      <dsp:nvSpPr>
        <dsp:cNvPr id="0" name=""/>
        <dsp:cNvSpPr/>
      </dsp:nvSpPr>
      <dsp:spPr>
        <a:xfrm>
          <a:off x="4592364" y="1080119"/>
          <a:ext cx="216023" cy="216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2B7149-D27D-476A-98EB-D844DE184DDE}">
      <dsp:nvSpPr>
        <dsp:cNvPr id="0" name=""/>
        <dsp:cNvSpPr/>
      </dsp:nvSpPr>
      <dsp:spPr>
        <a:xfrm>
          <a:off x="6634091" y="0"/>
          <a:ext cx="985502" cy="3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固執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衛道者</a:t>
          </a:r>
          <a:endParaRPr lang="zh-TW" altLang="en-US" sz="2000" kern="1200" dirty="0"/>
        </a:p>
      </dsp:txBody>
      <dsp:txXfrm>
        <a:off x="6634091" y="0"/>
        <a:ext cx="985502" cy="373202"/>
      </dsp:txXfrm>
    </dsp:sp>
    <dsp:sp modelId="{0BB8AB4E-B9F5-4788-8636-27F8E40E7C8F}">
      <dsp:nvSpPr>
        <dsp:cNvPr id="0" name=""/>
        <dsp:cNvSpPr/>
      </dsp:nvSpPr>
      <dsp:spPr>
        <a:xfrm>
          <a:off x="6984777" y="1080119"/>
          <a:ext cx="216023" cy="216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32D0-364A-4BD6-97CE-AB2F76CA5BFC}">
      <dsp:nvSpPr>
        <dsp:cNvPr id="0" name=""/>
        <dsp:cNvSpPr/>
      </dsp:nvSpPr>
      <dsp:spPr>
        <a:xfrm>
          <a:off x="2901696" y="2574860"/>
          <a:ext cx="592833" cy="800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青蛇</a:t>
          </a:r>
          <a:endParaRPr lang="zh-TW" altLang="en-US" sz="1800" kern="1200" dirty="0"/>
        </a:p>
      </dsp:txBody>
      <dsp:txXfrm>
        <a:off x="2988514" y="2692030"/>
        <a:ext cx="419197" cy="565744"/>
      </dsp:txXfrm>
    </dsp:sp>
    <dsp:sp modelId="{55AC0B0C-3006-4622-BF8A-4D617330ABDF}">
      <dsp:nvSpPr>
        <dsp:cNvPr id="0" name=""/>
        <dsp:cNvSpPr/>
      </dsp:nvSpPr>
      <dsp:spPr>
        <a:xfrm rot="15772860">
          <a:off x="2494501" y="1979122"/>
          <a:ext cx="1164385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164385" y="23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047584" y="1973611"/>
        <a:ext cx="58219" cy="58219"/>
      </dsp:txXfrm>
    </dsp:sp>
    <dsp:sp modelId="{5DFE4B2E-E514-4BD9-9648-C9DF4B8AA0B7}">
      <dsp:nvSpPr>
        <dsp:cNvPr id="0" name=""/>
        <dsp:cNvSpPr/>
      </dsp:nvSpPr>
      <dsp:spPr>
        <a:xfrm>
          <a:off x="2324409" y="295491"/>
          <a:ext cx="1219667" cy="11333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姓名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演變</a:t>
          </a:r>
          <a:endParaRPr lang="en-US" altLang="zh-TW" sz="2100" kern="1200" dirty="0" smtClean="0"/>
        </a:p>
      </dsp:txBody>
      <dsp:txXfrm>
        <a:off x="2503025" y="461459"/>
        <a:ext cx="862435" cy="801365"/>
      </dsp:txXfrm>
    </dsp:sp>
    <dsp:sp modelId="{0914AF06-A952-4AFF-8E31-F53F03F7FD57}">
      <dsp:nvSpPr>
        <dsp:cNvPr id="0" name=""/>
        <dsp:cNvSpPr/>
      </dsp:nvSpPr>
      <dsp:spPr>
        <a:xfrm rot="20432448">
          <a:off x="3468217" y="2752894"/>
          <a:ext cx="582920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2920" y="23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45105" y="2761919"/>
        <a:ext cx="29146" cy="29146"/>
      </dsp:txXfrm>
    </dsp:sp>
    <dsp:sp modelId="{7BBBD311-1801-4864-A92B-D8224F68DAB0}">
      <dsp:nvSpPr>
        <dsp:cNvPr id="0" name=""/>
        <dsp:cNvSpPr/>
      </dsp:nvSpPr>
      <dsp:spPr>
        <a:xfrm>
          <a:off x="4005301" y="1841122"/>
          <a:ext cx="1182240" cy="12794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人物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符號</a:t>
          </a:r>
          <a:endParaRPr lang="zh-TW" altLang="en-US" sz="2100" kern="1200" dirty="0"/>
        </a:p>
      </dsp:txBody>
      <dsp:txXfrm>
        <a:off x="4178436" y="2028496"/>
        <a:ext cx="835970" cy="904719"/>
      </dsp:txXfrm>
    </dsp:sp>
    <dsp:sp modelId="{5A08D298-1192-4FA1-99B7-A65910B97B52}">
      <dsp:nvSpPr>
        <dsp:cNvPr id="0" name=""/>
        <dsp:cNvSpPr/>
      </dsp:nvSpPr>
      <dsp:spPr>
        <a:xfrm rot="10589040">
          <a:off x="2187897" y="2991416"/>
          <a:ext cx="714778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714778" y="23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527417" y="2997145"/>
        <a:ext cx="35738" cy="35738"/>
      </dsp:txXfrm>
    </dsp:sp>
    <dsp:sp modelId="{5C9C795A-0B5C-4E4E-AC37-3B2D79B44FBD}">
      <dsp:nvSpPr>
        <dsp:cNvPr id="0" name=""/>
        <dsp:cNvSpPr/>
      </dsp:nvSpPr>
      <dsp:spPr>
        <a:xfrm>
          <a:off x="959514" y="2458906"/>
          <a:ext cx="1230210" cy="12314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與白蛇關係</a:t>
          </a:r>
          <a:endParaRPr lang="en-US" altLang="zh-TW" sz="2100" kern="1200" dirty="0" smtClean="0"/>
        </a:p>
      </dsp:txBody>
      <dsp:txXfrm>
        <a:off x="1139674" y="2639255"/>
        <a:ext cx="869890" cy="870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B920-9D66-4817-A708-0017E56FBD89}">
      <dsp:nvSpPr>
        <dsp:cNvPr id="0" name=""/>
        <dsp:cNvSpPr/>
      </dsp:nvSpPr>
      <dsp:spPr>
        <a:xfrm>
          <a:off x="0" y="432043"/>
          <a:ext cx="8229600" cy="158417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3A5E4-6E55-48B2-86ED-1308EB15804C}">
      <dsp:nvSpPr>
        <dsp:cNvPr id="0" name=""/>
        <dsp:cNvSpPr/>
      </dsp:nvSpPr>
      <dsp:spPr>
        <a:xfrm>
          <a:off x="80541" y="360038"/>
          <a:ext cx="1141808" cy="89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執行命命的婢女</a:t>
          </a:r>
          <a:endParaRPr lang="zh-TW" altLang="en-US" sz="1800" kern="1200" dirty="0"/>
        </a:p>
      </dsp:txBody>
      <dsp:txXfrm>
        <a:off x="80541" y="360038"/>
        <a:ext cx="1141808" cy="897881"/>
      </dsp:txXfrm>
    </dsp:sp>
    <dsp:sp modelId="{BB64FE50-749D-4D05-893D-BC70BCADF277}">
      <dsp:nvSpPr>
        <dsp:cNvPr id="0" name=""/>
        <dsp:cNvSpPr/>
      </dsp:nvSpPr>
      <dsp:spPr>
        <a:xfrm>
          <a:off x="557165" y="1224133"/>
          <a:ext cx="216023" cy="216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B43E7-09C6-47C1-875A-CB20F6EBFE9E}">
      <dsp:nvSpPr>
        <dsp:cNvPr id="0" name=""/>
        <dsp:cNvSpPr/>
      </dsp:nvSpPr>
      <dsp:spPr>
        <a:xfrm>
          <a:off x="5350568" y="288028"/>
          <a:ext cx="1081586" cy="35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追求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抵抗者</a:t>
          </a:r>
        </a:p>
      </dsp:txBody>
      <dsp:txXfrm>
        <a:off x="5350568" y="288028"/>
        <a:ext cx="1081586" cy="351548"/>
      </dsp:txXfrm>
    </dsp:sp>
    <dsp:sp modelId="{FA71B34F-DA33-4783-985A-B032F026DC93}">
      <dsp:nvSpPr>
        <dsp:cNvPr id="0" name=""/>
        <dsp:cNvSpPr/>
      </dsp:nvSpPr>
      <dsp:spPr>
        <a:xfrm>
          <a:off x="1766494" y="1080119"/>
          <a:ext cx="216023" cy="216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45135C-6AFC-472C-B1C7-91DD0503BD7E}">
      <dsp:nvSpPr>
        <dsp:cNvPr id="0" name=""/>
        <dsp:cNvSpPr/>
      </dsp:nvSpPr>
      <dsp:spPr>
        <a:xfrm>
          <a:off x="3633749" y="936105"/>
          <a:ext cx="1797894" cy="35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忠智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偏房</a:t>
          </a:r>
          <a:endParaRPr lang="zh-TW" altLang="en-US" sz="2000" kern="1200" dirty="0"/>
        </a:p>
      </dsp:txBody>
      <dsp:txXfrm>
        <a:off x="3633749" y="936105"/>
        <a:ext cx="1797894" cy="354711"/>
      </dsp:txXfrm>
    </dsp:sp>
    <dsp:sp modelId="{5BB14D9F-2F29-4054-89C8-EFF00338CEF8}">
      <dsp:nvSpPr>
        <dsp:cNvPr id="0" name=""/>
        <dsp:cNvSpPr/>
      </dsp:nvSpPr>
      <dsp:spPr>
        <a:xfrm>
          <a:off x="3159848" y="1152126"/>
          <a:ext cx="216023" cy="216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477246-B481-4221-ADDE-E967731DA131}">
      <dsp:nvSpPr>
        <dsp:cNvPr id="0" name=""/>
        <dsp:cNvSpPr/>
      </dsp:nvSpPr>
      <dsp:spPr>
        <a:xfrm>
          <a:off x="1562796" y="360042"/>
          <a:ext cx="902344" cy="42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有欲紅娘</a:t>
          </a:r>
          <a:endParaRPr lang="zh-TW" altLang="en-US" sz="2000" kern="1200" dirty="0"/>
        </a:p>
      </dsp:txBody>
      <dsp:txXfrm>
        <a:off x="1562796" y="360042"/>
        <a:ext cx="902344" cy="422162"/>
      </dsp:txXfrm>
    </dsp:sp>
    <dsp:sp modelId="{AD9B3F14-929D-4B8D-98B7-9E55A3F016E2}">
      <dsp:nvSpPr>
        <dsp:cNvPr id="0" name=""/>
        <dsp:cNvSpPr/>
      </dsp:nvSpPr>
      <dsp:spPr>
        <a:xfrm>
          <a:off x="5842233" y="1080119"/>
          <a:ext cx="216023" cy="216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254D16-4BC1-4259-9BCA-EDC365DD7CB4}">
      <dsp:nvSpPr>
        <dsp:cNvPr id="0" name=""/>
        <dsp:cNvSpPr/>
      </dsp:nvSpPr>
      <dsp:spPr>
        <a:xfrm>
          <a:off x="2827341" y="792088"/>
          <a:ext cx="902344" cy="47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忠義婢女</a:t>
          </a:r>
          <a:endParaRPr lang="zh-TW" altLang="en-US" sz="2000" kern="1200" dirty="0"/>
        </a:p>
      </dsp:txBody>
      <dsp:txXfrm>
        <a:off x="2827341" y="792088"/>
        <a:ext cx="902344" cy="473049"/>
      </dsp:txXfrm>
    </dsp:sp>
    <dsp:sp modelId="{54DAF248-11AC-4238-B4F8-C27261F6ACD7}">
      <dsp:nvSpPr>
        <dsp:cNvPr id="0" name=""/>
        <dsp:cNvSpPr/>
      </dsp:nvSpPr>
      <dsp:spPr>
        <a:xfrm>
          <a:off x="4276784" y="1080119"/>
          <a:ext cx="216023" cy="216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2B7149-D27D-476A-98EB-D844DE184DDE}">
      <dsp:nvSpPr>
        <dsp:cNvPr id="0" name=""/>
        <dsp:cNvSpPr/>
      </dsp:nvSpPr>
      <dsp:spPr>
        <a:xfrm>
          <a:off x="6258913" y="576062"/>
          <a:ext cx="1346198" cy="3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突破者</a:t>
          </a:r>
        </a:p>
      </dsp:txBody>
      <dsp:txXfrm>
        <a:off x="6258913" y="576062"/>
        <a:ext cx="1346198" cy="373202"/>
      </dsp:txXfrm>
    </dsp:sp>
    <dsp:sp modelId="{0BB8AB4E-B9F5-4788-8636-27F8E40E7C8F}">
      <dsp:nvSpPr>
        <dsp:cNvPr id="0" name=""/>
        <dsp:cNvSpPr/>
      </dsp:nvSpPr>
      <dsp:spPr>
        <a:xfrm>
          <a:off x="6803808" y="1080119"/>
          <a:ext cx="216023" cy="216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C472-4F75-40A5-AF47-99DAED37D6A2}">
      <dsp:nvSpPr>
        <dsp:cNvPr id="0" name=""/>
        <dsp:cNvSpPr/>
      </dsp:nvSpPr>
      <dsp:spPr>
        <a:xfrm>
          <a:off x="3394739" y="1728659"/>
          <a:ext cx="1382553" cy="138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solidFill>
                <a:srgbClr val="FF0000"/>
              </a:solidFill>
            </a:rPr>
            <a:t>民間文學</a:t>
          </a:r>
          <a:endParaRPr lang="zh-TW" altLang="en-US" sz="3500" kern="1200" dirty="0">
            <a:solidFill>
              <a:srgbClr val="FF0000"/>
            </a:solidFill>
          </a:endParaRPr>
        </a:p>
      </dsp:txBody>
      <dsp:txXfrm>
        <a:off x="3462230" y="1796150"/>
        <a:ext cx="1247571" cy="1247571"/>
      </dsp:txXfrm>
    </dsp:sp>
    <dsp:sp modelId="{0AC313FE-B48E-4977-860C-5C885B8F80F9}">
      <dsp:nvSpPr>
        <dsp:cNvPr id="0" name=""/>
        <dsp:cNvSpPr/>
      </dsp:nvSpPr>
      <dsp:spPr>
        <a:xfrm rot="16249551">
          <a:off x="3787048" y="1415240"/>
          <a:ext cx="6269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9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2855-D7A9-4C41-94A9-91CA52BEDBA9}">
      <dsp:nvSpPr>
        <dsp:cNvPr id="0" name=""/>
        <dsp:cNvSpPr/>
      </dsp:nvSpPr>
      <dsp:spPr>
        <a:xfrm>
          <a:off x="3171088" y="272060"/>
          <a:ext cx="1879818" cy="829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FF"/>
              </a:solidFill>
            </a:rPr>
            <a:t>文學研究</a:t>
          </a:r>
          <a:endParaRPr lang="zh-TW" altLang="en-US" sz="2800" b="1" kern="1200" dirty="0">
            <a:solidFill>
              <a:srgbClr val="0000FF"/>
            </a:solidFill>
          </a:endParaRPr>
        </a:p>
      </dsp:txBody>
      <dsp:txXfrm>
        <a:off x="3211594" y="312566"/>
        <a:ext cx="1798806" cy="748749"/>
      </dsp:txXfrm>
    </dsp:sp>
    <dsp:sp modelId="{31896815-E8B5-4AAF-8D59-36CA4F3521E9}">
      <dsp:nvSpPr>
        <dsp:cNvPr id="0" name=""/>
        <dsp:cNvSpPr/>
      </dsp:nvSpPr>
      <dsp:spPr>
        <a:xfrm rot="2276054">
          <a:off x="4699724" y="3184442"/>
          <a:ext cx="7342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2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F3636-CE7A-48DD-A43C-D785D90C9472}">
      <dsp:nvSpPr>
        <dsp:cNvPr id="0" name=""/>
        <dsp:cNvSpPr/>
      </dsp:nvSpPr>
      <dsp:spPr>
        <a:xfrm>
          <a:off x="5190388" y="3410140"/>
          <a:ext cx="152050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002060"/>
              </a:solidFill>
            </a:rPr>
            <a:t>人類研究</a:t>
          </a:r>
          <a:endParaRPr lang="zh-TW" altLang="en-US" sz="2500" b="1" kern="1200" dirty="0">
            <a:solidFill>
              <a:srgbClr val="002060"/>
            </a:solidFill>
          </a:endParaRPr>
        </a:p>
      </dsp:txBody>
      <dsp:txXfrm>
        <a:off x="5235607" y="3455359"/>
        <a:ext cx="1430064" cy="835872"/>
      </dsp:txXfrm>
    </dsp:sp>
    <dsp:sp modelId="{2BE3741D-7152-4D9A-B0C8-1371A6EF0021}">
      <dsp:nvSpPr>
        <dsp:cNvPr id="0" name=""/>
        <dsp:cNvSpPr/>
      </dsp:nvSpPr>
      <dsp:spPr>
        <a:xfrm rot="8478529">
          <a:off x="2773013" y="3191859"/>
          <a:ext cx="698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83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3DDBC-F89B-4457-B1D1-57707B1A5BA5}">
      <dsp:nvSpPr>
        <dsp:cNvPr id="0" name=""/>
        <dsp:cNvSpPr/>
      </dsp:nvSpPr>
      <dsp:spPr>
        <a:xfrm>
          <a:off x="1518709" y="3410140"/>
          <a:ext cx="1505292" cy="926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rgbClr val="7030A0"/>
              </a:solidFill>
            </a:rPr>
            <a:t>歷史研究</a:t>
          </a:r>
          <a:endParaRPr lang="zh-TW" altLang="en-US" sz="2500" b="1" kern="1200" dirty="0">
            <a:solidFill>
              <a:srgbClr val="7030A0"/>
            </a:solidFill>
          </a:endParaRPr>
        </a:p>
      </dsp:txBody>
      <dsp:txXfrm>
        <a:off x="1563928" y="3455359"/>
        <a:ext cx="1414854" cy="8358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E9EDD-6122-416A-8A19-68369831E7F7}">
      <dsp:nvSpPr>
        <dsp:cNvPr id="0" name=""/>
        <dsp:cNvSpPr/>
      </dsp:nvSpPr>
      <dsp:spPr>
        <a:xfrm>
          <a:off x="3155" y="768401"/>
          <a:ext cx="1120080" cy="11200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生活情境</a:t>
          </a:r>
          <a:endParaRPr lang="zh-TW" altLang="en-US" sz="2400" kern="1200" dirty="0"/>
        </a:p>
      </dsp:txBody>
      <dsp:txXfrm>
        <a:off x="167187" y="932433"/>
        <a:ext cx="792016" cy="792016"/>
      </dsp:txXfrm>
    </dsp:sp>
    <dsp:sp modelId="{ED51998C-3BE4-4278-AB1B-33B1E394286E}">
      <dsp:nvSpPr>
        <dsp:cNvPr id="0" name=""/>
        <dsp:cNvSpPr/>
      </dsp:nvSpPr>
      <dsp:spPr>
        <a:xfrm>
          <a:off x="238372" y="1979432"/>
          <a:ext cx="649646" cy="649646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24483" y="2227857"/>
        <a:ext cx="477424" cy="152796"/>
      </dsp:txXfrm>
    </dsp:sp>
    <dsp:sp modelId="{5FC5F0D2-F51D-4825-BA7F-45D5601B14B8}">
      <dsp:nvSpPr>
        <dsp:cNvPr id="0" name=""/>
        <dsp:cNvSpPr/>
      </dsp:nvSpPr>
      <dsp:spPr>
        <a:xfrm>
          <a:off x="3155" y="2720029"/>
          <a:ext cx="1120080" cy="112008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學習經驗</a:t>
          </a:r>
          <a:endParaRPr lang="zh-TW" altLang="en-US" sz="2400" kern="1200" dirty="0"/>
        </a:p>
      </dsp:txBody>
      <dsp:txXfrm>
        <a:off x="167187" y="2884061"/>
        <a:ext cx="792016" cy="792016"/>
      </dsp:txXfrm>
    </dsp:sp>
    <dsp:sp modelId="{5103E863-A8FE-46AC-87FC-395E9CE08CD2}">
      <dsp:nvSpPr>
        <dsp:cNvPr id="0" name=""/>
        <dsp:cNvSpPr/>
      </dsp:nvSpPr>
      <dsp:spPr>
        <a:xfrm>
          <a:off x="1291247" y="2095921"/>
          <a:ext cx="356185" cy="41666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solidFill>
              <a:srgbClr val="FF0000"/>
            </a:solidFill>
          </a:endParaRPr>
        </a:p>
      </dsp:txBody>
      <dsp:txXfrm>
        <a:off x="1291247" y="2179255"/>
        <a:ext cx="249330" cy="250001"/>
      </dsp:txXfrm>
    </dsp:sp>
    <dsp:sp modelId="{FB10E6BA-4EAD-4D6B-9055-D09223577C9F}">
      <dsp:nvSpPr>
        <dsp:cNvPr id="0" name=""/>
        <dsp:cNvSpPr/>
      </dsp:nvSpPr>
      <dsp:spPr>
        <a:xfrm>
          <a:off x="1795283" y="1184175"/>
          <a:ext cx="2240160" cy="224016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/>
            <a:t>核心素養</a:t>
          </a:r>
          <a:endParaRPr lang="zh-TW" altLang="en-US" sz="4800" kern="1200" dirty="0"/>
        </a:p>
      </dsp:txBody>
      <dsp:txXfrm>
        <a:off x="2123347" y="1512239"/>
        <a:ext cx="1584032" cy="15840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5C88A-E589-4DD6-BA8D-8C35E80F97BA}">
      <dsp:nvSpPr>
        <dsp:cNvPr id="0" name=""/>
        <dsp:cNvSpPr/>
      </dsp:nvSpPr>
      <dsp:spPr>
        <a:xfrm>
          <a:off x="302894" y="0"/>
          <a:ext cx="3432810" cy="4608512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E02B8-5D65-41C9-B2F2-CDA4427AFED9}">
      <dsp:nvSpPr>
        <dsp:cNvPr id="0" name=""/>
        <dsp:cNvSpPr/>
      </dsp:nvSpPr>
      <dsp:spPr>
        <a:xfrm>
          <a:off x="4338" y="1382553"/>
          <a:ext cx="1299924" cy="184340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00FF"/>
              </a:solidFill>
            </a:rPr>
            <a:t>社會變遷</a:t>
          </a:r>
          <a:endParaRPr lang="zh-TW" altLang="en-US" sz="3500" b="1" kern="1200" dirty="0">
            <a:solidFill>
              <a:srgbClr val="0000FF"/>
            </a:solidFill>
          </a:endParaRPr>
        </a:p>
      </dsp:txBody>
      <dsp:txXfrm>
        <a:off x="67795" y="1446010"/>
        <a:ext cx="1173010" cy="1716490"/>
      </dsp:txXfrm>
    </dsp:sp>
    <dsp:sp modelId="{308D7D3A-6325-43EB-A88C-927DC3DDDB7D}">
      <dsp:nvSpPr>
        <dsp:cNvPr id="0" name=""/>
        <dsp:cNvSpPr/>
      </dsp:nvSpPr>
      <dsp:spPr>
        <a:xfrm>
          <a:off x="1369337" y="1382553"/>
          <a:ext cx="1299924" cy="184340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rgbClr val="0000FF"/>
              </a:solidFill>
            </a:rPr>
            <a:t>問題思考</a:t>
          </a:r>
          <a:endParaRPr lang="zh-TW" altLang="en-US" sz="3500" b="1" kern="1200" dirty="0">
            <a:solidFill>
              <a:srgbClr val="0000FF"/>
            </a:solidFill>
          </a:endParaRPr>
        </a:p>
      </dsp:txBody>
      <dsp:txXfrm>
        <a:off x="1432794" y="1446010"/>
        <a:ext cx="1173010" cy="1716490"/>
      </dsp:txXfrm>
    </dsp:sp>
    <dsp:sp modelId="{CC952EAD-E541-4BEE-8C12-B661AC02390D}">
      <dsp:nvSpPr>
        <dsp:cNvPr id="0" name=""/>
        <dsp:cNvSpPr/>
      </dsp:nvSpPr>
      <dsp:spPr>
        <a:xfrm>
          <a:off x="2734337" y="1382553"/>
          <a:ext cx="1299924" cy="1843404"/>
        </a:xfrm>
        <a:prstGeom prst="roundRect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能力表現</a:t>
          </a:r>
          <a:endParaRPr lang="zh-TW" altLang="en-US" sz="3500" kern="1200" dirty="0"/>
        </a:p>
      </dsp:txBody>
      <dsp:txXfrm>
        <a:off x="2797794" y="1446010"/>
        <a:ext cx="1173010" cy="171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93D00-5DA6-4A35-83D6-C09DE3E39603}">
      <dsp:nvSpPr>
        <dsp:cNvPr id="0" name=""/>
        <dsp:cNvSpPr/>
      </dsp:nvSpPr>
      <dsp:spPr>
        <a:xfrm>
          <a:off x="1817370" y="2102326"/>
          <a:ext cx="2221230" cy="2221230"/>
        </a:xfrm>
        <a:prstGeom prst="gear9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人生</a:t>
          </a:r>
          <a:endParaRPr lang="zh-TW" altLang="en-US" sz="2800" kern="1200" dirty="0"/>
        </a:p>
      </dsp:txBody>
      <dsp:txXfrm>
        <a:off x="2263936" y="2622639"/>
        <a:ext cx="1328098" cy="1141758"/>
      </dsp:txXfrm>
    </dsp:sp>
    <dsp:sp modelId="{FE141AED-76A0-4A34-992F-1B632F163A7F}">
      <dsp:nvSpPr>
        <dsp:cNvPr id="0" name=""/>
        <dsp:cNvSpPr/>
      </dsp:nvSpPr>
      <dsp:spPr>
        <a:xfrm>
          <a:off x="525018" y="1577308"/>
          <a:ext cx="1615440" cy="1615440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執著</a:t>
          </a:r>
          <a:endParaRPr lang="zh-TW" altLang="en-US" sz="2800" kern="1200" dirty="0"/>
        </a:p>
      </dsp:txBody>
      <dsp:txXfrm>
        <a:off x="931710" y="1986458"/>
        <a:ext cx="802056" cy="797140"/>
      </dsp:txXfrm>
    </dsp:sp>
    <dsp:sp modelId="{8C8F4FEE-4A9B-4F90-9FD0-04DFA8C1EC9F}">
      <dsp:nvSpPr>
        <dsp:cNvPr id="0" name=""/>
        <dsp:cNvSpPr/>
      </dsp:nvSpPr>
      <dsp:spPr>
        <a:xfrm rot="20700000">
          <a:off x="1429829" y="462819"/>
          <a:ext cx="1582801" cy="1582801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阻撓</a:t>
          </a:r>
          <a:endParaRPr lang="zh-TW" altLang="en-US" sz="2800" kern="1200" dirty="0"/>
        </a:p>
      </dsp:txBody>
      <dsp:txXfrm rot="-20700000">
        <a:off x="1776984" y="809974"/>
        <a:ext cx="888492" cy="888492"/>
      </dsp:txXfrm>
    </dsp:sp>
    <dsp:sp modelId="{65121C8E-64AE-489F-B6B8-21B17DB449FE}">
      <dsp:nvSpPr>
        <dsp:cNvPr id="0" name=""/>
        <dsp:cNvSpPr/>
      </dsp:nvSpPr>
      <dsp:spPr>
        <a:xfrm>
          <a:off x="1644873" y="1768111"/>
          <a:ext cx="2843174" cy="2843174"/>
        </a:xfrm>
        <a:prstGeom prst="circularArrow">
          <a:avLst>
            <a:gd name="adj1" fmla="val 4687"/>
            <a:gd name="adj2" fmla="val 299029"/>
            <a:gd name="adj3" fmla="val 2512446"/>
            <a:gd name="adj4" fmla="val 15869313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B5160-A367-4DB6-98A6-70D9F0951BB3}">
      <dsp:nvSpPr>
        <dsp:cNvPr id="0" name=""/>
        <dsp:cNvSpPr/>
      </dsp:nvSpPr>
      <dsp:spPr>
        <a:xfrm>
          <a:off x="238926" y="1220540"/>
          <a:ext cx="2065743" cy="2065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1162-9876-4D61-AED0-354E769F90C6}">
      <dsp:nvSpPr>
        <dsp:cNvPr id="0" name=""/>
        <dsp:cNvSpPr/>
      </dsp:nvSpPr>
      <dsp:spPr>
        <a:xfrm>
          <a:off x="1063710" y="116794"/>
          <a:ext cx="2227287" cy="22272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F1EE1-570C-4D3A-8060-2B56E551431C}">
      <dsp:nvSpPr>
        <dsp:cNvPr id="0" name=""/>
        <dsp:cNvSpPr/>
      </dsp:nvSpPr>
      <dsp:spPr>
        <a:xfrm>
          <a:off x="3212896" y="2570220"/>
          <a:ext cx="145187" cy="14518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87AE3-BD27-4F5F-896D-3337D539824C}">
      <dsp:nvSpPr>
        <dsp:cNvPr id="0" name=""/>
        <dsp:cNvSpPr/>
      </dsp:nvSpPr>
      <dsp:spPr>
        <a:xfrm>
          <a:off x="3085712" y="2774039"/>
          <a:ext cx="145187" cy="14518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B17CC-1B7D-44D0-AEB5-FE97E69730FD}">
      <dsp:nvSpPr>
        <dsp:cNvPr id="0" name=""/>
        <dsp:cNvSpPr/>
      </dsp:nvSpPr>
      <dsp:spPr>
        <a:xfrm>
          <a:off x="2934136" y="2950502"/>
          <a:ext cx="145187" cy="14518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A7942-4831-4EF3-A01E-AA913E018F5F}">
      <dsp:nvSpPr>
        <dsp:cNvPr id="0" name=""/>
        <dsp:cNvSpPr/>
      </dsp:nvSpPr>
      <dsp:spPr>
        <a:xfrm>
          <a:off x="3115330" y="518929"/>
          <a:ext cx="145187" cy="14518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4A4C9-C074-4C57-B973-682550AB1868}">
      <dsp:nvSpPr>
        <dsp:cNvPr id="0" name=""/>
        <dsp:cNvSpPr/>
      </dsp:nvSpPr>
      <dsp:spPr>
        <a:xfrm>
          <a:off x="3309300" y="403342"/>
          <a:ext cx="145187" cy="14518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BB6FE-4269-4752-A112-C335BCED91AE}">
      <dsp:nvSpPr>
        <dsp:cNvPr id="0" name=""/>
        <dsp:cNvSpPr/>
      </dsp:nvSpPr>
      <dsp:spPr>
        <a:xfrm>
          <a:off x="3502690" y="287755"/>
          <a:ext cx="145187" cy="14518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73B77-0026-4DA6-AE04-E80C43479849}">
      <dsp:nvSpPr>
        <dsp:cNvPr id="0" name=""/>
        <dsp:cNvSpPr/>
      </dsp:nvSpPr>
      <dsp:spPr>
        <a:xfrm>
          <a:off x="3696079" y="403342"/>
          <a:ext cx="145187" cy="14518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31AD9-27AD-4BDB-829E-E40F22523A67}">
      <dsp:nvSpPr>
        <dsp:cNvPr id="0" name=""/>
        <dsp:cNvSpPr/>
      </dsp:nvSpPr>
      <dsp:spPr>
        <a:xfrm>
          <a:off x="3890049" y="518929"/>
          <a:ext cx="145187" cy="14518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BBE00-61C3-475A-B5DD-26B104BC5A8B}">
      <dsp:nvSpPr>
        <dsp:cNvPr id="0" name=""/>
        <dsp:cNvSpPr/>
      </dsp:nvSpPr>
      <dsp:spPr>
        <a:xfrm>
          <a:off x="3502690" y="531644"/>
          <a:ext cx="145187" cy="145187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79A34-9324-4785-B44C-FB10BEBD1490}">
      <dsp:nvSpPr>
        <dsp:cNvPr id="0" name=""/>
        <dsp:cNvSpPr/>
      </dsp:nvSpPr>
      <dsp:spPr>
        <a:xfrm>
          <a:off x="3502690" y="775533"/>
          <a:ext cx="145187" cy="14518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F2F94-4AAE-447D-9C99-A83539AC5B44}">
      <dsp:nvSpPr>
        <dsp:cNvPr id="0" name=""/>
        <dsp:cNvSpPr/>
      </dsp:nvSpPr>
      <dsp:spPr>
        <a:xfrm>
          <a:off x="2321445" y="3480822"/>
          <a:ext cx="3131400" cy="83993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813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故事背景與動機</a:t>
          </a:r>
          <a:endParaRPr lang="zh-TW" altLang="en-US" sz="2500" kern="1200" dirty="0"/>
        </a:p>
      </dsp:txBody>
      <dsp:txXfrm>
        <a:off x="2362447" y="3521824"/>
        <a:ext cx="3049396" cy="757930"/>
      </dsp:txXfrm>
    </dsp:sp>
    <dsp:sp modelId="{9F4C828A-5C4F-40BF-8197-53C77716AEAB}">
      <dsp:nvSpPr>
        <dsp:cNvPr id="0" name=""/>
        <dsp:cNvSpPr/>
      </dsp:nvSpPr>
      <dsp:spPr>
        <a:xfrm>
          <a:off x="1453225" y="2657840"/>
          <a:ext cx="1451873" cy="14517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2BD7D-AC5B-40DA-8693-D94654BD3C83}">
      <dsp:nvSpPr>
        <dsp:cNvPr id="0" name=""/>
        <dsp:cNvSpPr/>
      </dsp:nvSpPr>
      <dsp:spPr>
        <a:xfrm>
          <a:off x="3644973" y="1837940"/>
          <a:ext cx="3131400" cy="839934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813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故事啟發與應用</a:t>
          </a:r>
          <a:endParaRPr lang="zh-TW" altLang="en-US" sz="2500" kern="1200" dirty="0"/>
        </a:p>
      </dsp:txBody>
      <dsp:txXfrm>
        <a:off x="3685975" y="1878942"/>
        <a:ext cx="3049396" cy="757930"/>
      </dsp:txXfrm>
    </dsp:sp>
    <dsp:sp modelId="{BEC44EB2-D092-4AFD-ABD9-763907018E3C}">
      <dsp:nvSpPr>
        <dsp:cNvPr id="0" name=""/>
        <dsp:cNvSpPr/>
      </dsp:nvSpPr>
      <dsp:spPr>
        <a:xfrm>
          <a:off x="2776753" y="1014958"/>
          <a:ext cx="1451873" cy="14517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1BBCE-DD32-44E3-9DC6-D1B2B696D1FC}">
      <dsp:nvSpPr>
        <dsp:cNvPr id="0" name=""/>
        <dsp:cNvSpPr/>
      </dsp:nvSpPr>
      <dsp:spPr>
        <a:xfrm rot="16200000">
          <a:off x="636" y="305122"/>
          <a:ext cx="3998267" cy="3998267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牛郎織女</a:t>
          </a:r>
          <a:endParaRPr lang="zh-TW" altLang="en-US" sz="3900" kern="1200" dirty="0"/>
        </a:p>
      </dsp:txBody>
      <dsp:txXfrm rot="5400000">
        <a:off x="637" y="1304689"/>
        <a:ext cx="3298570" cy="1999133"/>
      </dsp:txXfrm>
    </dsp:sp>
    <dsp:sp modelId="{28BB1C50-7AB2-405E-83F4-189AB9D3C59B}">
      <dsp:nvSpPr>
        <dsp:cNvPr id="0" name=""/>
        <dsp:cNvSpPr/>
      </dsp:nvSpPr>
      <dsp:spPr>
        <a:xfrm rot="5400000">
          <a:off x="4230695" y="305122"/>
          <a:ext cx="3998267" cy="3998267"/>
        </a:xfrm>
        <a:prstGeom prst="downArrow">
          <a:avLst>
            <a:gd name="adj1" fmla="val 50000"/>
            <a:gd name="adj2" fmla="val 35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董永</a:t>
          </a:r>
          <a:endParaRPr lang="en-US" altLang="zh-TW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與七仙女</a:t>
          </a:r>
          <a:endParaRPr lang="zh-TW" altLang="en-US" sz="3900" kern="1200" dirty="0"/>
        </a:p>
      </dsp:txBody>
      <dsp:txXfrm rot="-5400000">
        <a:off x="4930393" y="1304689"/>
        <a:ext cx="3298570" cy="1999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490FE-58AE-4C24-A0BC-936212778112}">
      <dsp:nvSpPr>
        <dsp:cNvPr id="0" name=""/>
        <dsp:cNvSpPr/>
      </dsp:nvSpPr>
      <dsp:spPr>
        <a:xfrm>
          <a:off x="0" y="305093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269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思維走向</a:t>
          </a:r>
          <a:endParaRPr lang="zh-TW" altLang="en-US" sz="2100" kern="1200" dirty="0"/>
        </a:p>
      </dsp:txBody>
      <dsp:txXfrm>
        <a:off x="0" y="604729"/>
        <a:ext cx="7929964" cy="599271"/>
      </dsp:txXfrm>
    </dsp:sp>
    <dsp:sp modelId="{8008B521-6FE4-494F-88FB-2C9CDA74ACD2}">
      <dsp:nvSpPr>
        <dsp:cNvPr id="0" name=""/>
        <dsp:cNvSpPr/>
      </dsp:nvSpPr>
      <dsp:spPr>
        <a:xfrm>
          <a:off x="0" y="1229343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n-ea"/>
              <a:ea typeface="+mn-ea"/>
            </a:rPr>
            <a:t>現象→符號</a:t>
          </a:r>
          <a:endParaRPr lang="zh-TW" altLang="en-US" sz="3200" kern="1200" dirty="0">
            <a:latin typeface="+mn-ea"/>
            <a:ea typeface="+mn-ea"/>
          </a:endParaRP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 dirty="0"/>
        </a:p>
      </dsp:txBody>
      <dsp:txXfrm>
        <a:off x="0" y="1229343"/>
        <a:ext cx="2534716" cy="2308835"/>
      </dsp:txXfrm>
    </dsp:sp>
    <dsp:sp modelId="{6F4B6933-DFE2-4BB5-AF82-EC88945CAD82}">
      <dsp:nvSpPr>
        <dsp:cNvPr id="0" name=""/>
        <dsp:cNvSpPr/>
      </dsp:nvSpPr>
      <dsp:spPr>
        <a:xfrm>
          <a:off x="2534716" y="704608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269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結構走向</a:t>
          </a:r>
          <a:endParaRPr lang="zh-TW" altLang="en-US" sz="2100" kern="1200" dirty="0"/>
        </a:p>
      </dsp:txBody>
      <dsp:txXfrm>
        <a:off x="2534716" y="1004244"/>
        <a:ext cx="5395247" cy="599271"/>
      </dsp:txXfrm>
    </dsp:sp>
    <dsp:sp modelId="{FF78D625-A93E-4A78-9711-DDB1134F5038}">
      <dsp:nvSpPr>
        <dsp:cNvPr id="0" name=""/>
        <dsp:cNvSpPr/>
      </dsp:nvSpPr>
      <dsp:spPr>
        <a:xfrm>
          <a:off x="2534716" y="1628857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符號→文本</a:t>
          </a:r>
          <a:endParaRPr lang="zh-TW" altLang="en-US" sz="3200" kern="1200" dirty="0">
            <a:latin typeface="+mj-ea"/>
            <a:ea typeface="+mj-ea"/>
          </a:endParaRPr>
        </a:p>
      </dsp:txBody>
      <dsp:txXfrm>
        <a:off x="2534716" y="1628857"/>
        <a:ext cx="2534716" cy="2308835"/>
      </dsp:txXfrm>
    </dsp:sp>
    <dsp:sp modelId="{68865468-2C0A-4B95-92E7-6E233A68DA57}">
      <dsp:nvSpPr>
        <dsp:cNvPr id="0" name=""/>
        <dsp:cNvSpPr/>
      </dsp:nvSpPr>
      <dsp:spPr>
        <a:xfrm>
          <a:off x="5069433" y="1104122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269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運用走向</a:t>
          </a:r>
          <a:endParaRPr lang="zh-TW" altLang="en-US" sz="2100" kern="1200" dirty="0"/>
        </a:p>
      </dsp:txBody>
      <dsp:txXfrm>
        <a:off x="5069433" y="1403758"/>
        <a:ext cx="2860530" cy="599271"/>
      </dsp:txXfrm>
    </dsp:sp>
    <dsp:sp modelId="{C0488C73-EC2F-472B-BB96-EE4482385873}">
      <dsp:nvSpPr>
        <dsp:cNvPr id="0" name=""/>
        <dsp:cNvSpPr/>
      </dsp:nvSpPr>
      <dsp:spPr>
        <a:xfrm>
          <a:off x="5069433" y="2028372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n-ea"/>
              <a:ea typeface="+mn-ea"/>
            </a:rPr>
            <a:t>文本→創作</a:t>
          </a:r>
          <a:endParaRPr lang="zh-TW" altLang="en-US" sz="3200" kern="1200" dirty="0">
            <a:latin typeface="+mn-ea"/>
            <a:ea typeface="+mn-ea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 dirty="0"/>
        </a:p>
      </dsp:txBody>
      <dsp:txXfrm>
        <a:off x="5069433" y="2028372"/>
        <a:ext cx="2534716" cy="2275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E48C8-680D-4349-A9A6-8E659930A60A}">
      <dsp:nvSpPr>
        <dsp:cNvPr id="0" name=""/>
        <dsp:cNvSpPr/>
      </dsp:nvSpPr>
      <dsp:spPr>
        <a:xfrm>
          <a:off x="2403442" y="1539346"/>
          <a:ext cx="1169779" cy="11697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2574752" y="1710656"/>
        <a:ext cx="827159" cy="827159"/>
      </dsp:txXfrm>
    </dsp:sp>
    <dsp:sp modelId="{9990F16F-8843-488F-A343-F68EE5EB0473}">
      <dsp:nvSpPr>
        <dsp:cNvPr id="0" name=""/>
        <dsp:cNvSpPr/>
      </dsp:nvSpPr>
      <dsp:spPr>
        <a:xfrm rot="16327980">
          <a:off x="2941786" y="1451230"/>
          <a:ext cx="141910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141910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09194" y="1465297"/>
        <a:ext cx="7095" cy="7095"/>
      </dsp:txXfrm>
    </dsp:sp>
    <dsp:sp modelId="{DC05293D-CFA2-4FA6-B064-787BF42E2E2E}">
      <dsp:nvSpPr>
        <dsp:cNvPr id="0" name=""/>
        <dsp:cNvSpPr/>
      </dsp:nvSpPr>
      <dsp:spPr>
        <a:xfrm>
          <a:off x="2452262" y="228564"/>
          <a:ext cx="1169779" cy="11697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 dirty="0"/>
        </a:p>
      </dsp:txBody>
      <dsp:txXfrm>
        <a:off x="2623572" y="399874"/>
        <a:ext cx="827159" cy="827159"/>
      </dsp:txXfrm>
    </dsp:sp>
    <dsp:sp modelId="{60A0AE68-C178-4708-BE78-5FF790C3FE10}">
      <dsp:nvSpPr>
        <dsp:cNvPr id="0" name=""/>
        <dsp:cNvSpPr/>
      </dsp:nvSpPr>
      <dsp:spPr>
        <a:xfrm>
          <a:off x="3573221" y="2106620"/>
          <a:ext cx="353475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353475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41122" y="2115399"/>
        <a:ext cx="17673" cy="17673"/>
      </dsp:txXfrm>
    </dsp:sp>
    <dsp:sp modelId="{90F830AB-A10F-4D7A-A06B-826A56A41564}">
      <dsp:nvSpPr>
        <dsp:cNvPr id="0" name=""/>
        <dsp:cNvSpPr/>
      </dsp:nvSpPr>
      <dsp:spPr>
        <a:xfrm>
          <a:off x="3926697" y="1539346"/>
          <a:ext cx="1169779" cy="116977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smtClean="0"/>
            <a:t>原身分</a:t>
          </a:r>
          <a:endParaRPr lang="zh-TW" altLang="en-US" sz="2600" kern="1200" dirty="0"/>
        </a:p>
      </dsp:txBody>
      <dsp:txXfrm>
        <a:off x="4098007" y="1710656"/>
        <a:ext cx="827159" cy="827159"/>
      </dsp:txXfrm>
    </dsp:sp>
    <dsp:sp modelId="{6FB5D8DA-30BA-4CA9-B5B2-A40B642C12DA}">
      <dsp:nvSpPr>
        <dsp:cNvPr id="0" name=""/>
        <dsp:cNvSpPr/>
      </dsp:nvSpPr>
      <dsp:spPr>
        <a:xfrm rot="5322308">
          <a:off x="2820749" y="2876293"/>
          <a:ext cx="369959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369959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96480" y="2884660"/>
        <a:ext cx="18497" cy="18497"/>
      </dsp:txXfrm>
    </dsp:sp>
    <dsp:sp modelId="{10FA56EE-4B2D-4B2B-A347-9ECC5468714F}">
      <dsp:nvSpPr>
        <dsp:cNvPr id="0" name=""/>
        <dsp:cNvSpPr/>
      </dsp:nvSpPr>
      <dsp:spPr>
        <a:xfrm>
          <a:off x="2438236" y="3078692"/>
          <a:ext cx="1169779" cy="11697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人物符號</a:t>
          </a:r>
          <a:endParaRPr lang="zh-TW" altLang="en-US" sz="2600" kern="1200" dirty="0"/>
        </a:p>
      </dsp:txBody>
      <dsp:txXfrm>
        <a:off x="2609546" y="3250002"/>
        <a:ext cx="827159" cy="827159"/>
      </dsp:txXfrm>
    </dsp:sp>
    <dsp:sp modelId="{03C103E7-C337-45EC-9859-2E3090B7689E}">
      <dsp:nvSpPr>
        <dsp:cNvPr id="0" name=""/>
        <dsp:cNvSpPr/>
      </dsp:nvSpPr>
      <dsp:spPr>
        <a:xfrm rot="10866960">
          <a:off x="2177762" y="2093030"/>
          <a:ext cx="225811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225811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285023" y="2104999"/>
        <a:ext cx="11290" cy="11290"/>
      </dsp:txXfrm>
    </dsp:sp>
    <dsp:sp modelId="{888EC6CC-F445-45DA-8780-0A189A5F43C4}">
      <dsp:nvSpPr>
        <dsp:cNvPr id="0" name=""/>
        <dsp:cNvSpPr/>
      </dsp:nvSpPr>
      <dsp:spPr>
        <a:xfrm>
          <a:off x="1008115" y="1512164"/>
          <a:ext cx="1169779" cy="1169779"/>
        </a:xfrm>
        <a:prstGeom prst="ellipse">
          <a:avLst/>
        </a:prstGeom>
        <a:solidFill>
          <a:srgbClr val="F549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人間身分</a:t>
          </a:r>
          <a:endParaRPr lang="zh-TW" altLang="en-US" sz="2600" kern="1200" dirty="0"/>
        </a:p>
      </dsp:txBody>
      <dsp:txXfrm>
        <a:off x="1179425" y="1683474"/>
        <a:ext cx="827159" cy="827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43B1A-CCA8-4A2C-8B17-C0DAE4ADD3AD}">
      <dsp:nvSpPr>
        <dsp:cNvPr id="0" name=""/>
        <dsp:cNvSpPr/>
      </dsp:nvSpPr>
      <dsp:spPr>
        <a:xfrm>
          <a:off x="0" y="0"/>
          <a:ext cx="9001000" cy="2592288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BB6B0-657B-4402-8FF0-47A7AD34D7BB}">
      <dsp:nvSpPr>
        <dsp:cNvPr id="0" name=""/>
        <dsp:cNvSpPr/>
      </dsp:nvSpPr>
      <dsp:spPr>
        <a:xfrm>
          <a:off x="66025" y="216020"/>
          <a:ext cx="1251465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美麗</a:t>
          </a:r>
          <a:endParaRPr lang="en-US" altLang="zh-TW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不拘禮法</a:t>
          </a:r>
          <a:endParaRPr lang="zh-TW" altLang="en-US" sz="1800" kern="1200" dirty="0"/>
        </a:p>
      </dsp:txBody>
      <dsp:txXfrm>
        <a:off x="66025" y="216020"/>
        <a:ext cx="1251465" cy="1036915"/>
      </dsp:txXfrm>
    </dsp:sp>
    <dsp:sp modelId="{520ECADE-F546-4516-A633-69569AAC0B33}">
      <dsp:nvSpPr>
        <dsp:cNvPr id="0" name=""/>
        <dsp:cNvSpPr/>
      </dsp:nvSpPr>
      <dsp:spPr>
        <a:xfrm>
          <a:off x="612575" y="1224135"/>
          <a:ext cx="259228" cy="2592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7ACC6-B6FB-4F0B-9777-203044A07915}">
      <dsp:nvSpPr>
        <dsp:cNvPr id="0" name=""/>
        <dsp:cNvSpPr/>
      </dsp:nvSpPr>
      <dsp:spPr>
        <a:xfrm>
          <a:off x="1548679" y="504054"/>
          <a:ext cx="1252203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1548679" y="504054"/>
        <a:ext cx="1252203" cy="1036915"/>
      </dsp:txXfrm>
    </dsp:sp>
    <dsp:sp modelId="{D9A59DBA-84F9-43AF-936E-63F835E0FC56}">
      <dsp:nvSpPr>
        <dsp:cNvPr id="0" name=""/>
        <dsp:cNvSpPr/>
      </dsp:nvSpPr>
      <dsp:spPr>
        <a:xfrm>
          <a:off x="2052735" y="1224135"/>
          <a:ext cx="259228" cy="259228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B3EA-1D9D-4D73-860D-E07E200473D5}">
      <dsp:nvSpPr>
        <dsp:cNvPr id="0" name=""/>
        <dsp:cNvSpPr/>
      </dsp:nvSpPr>
      <dsp:spPr>
        <a:xfrm>
          <a:off x="2722632" y="0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2722632" y="0"/>
        <a:ext cx="1295432" cy="1036915"/>
      </dsp:txXfrm>
    </dsp:sp>
    <dsp:sp modelId="{D3ED789F-FAC9-4E1F-92AF-5F4A102689EC}">
      <dsp:nvSpPr>
        <dsp:cNvPr id="0" name=""/>
        <dsp:cNvSpPr/>
      </dsp:nvSpPr>
      <dsp:spPr>
        <a:xfrm>
          <a:off x="3564904" y="1224135"/>
          <a:ext cx="259228" cy="259228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4D12-EE7D-4550-B847-B9F0778B2B0B}">
      <dsp:nvSpPr>
        <dsp:cNvPr id="0" name=""/>
        <dsp:cNvSpPr/>
      </dsp:nvSpPr>
      <dsp:spPr>
        <a:xfrm>
          <a:off x="4082835" y="1555372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4082835" y="1555372"/>
        <a:ext cx="1295432" cy="1036915"/>
      </dsp:txXfrm>
    </dsp:sp>
    <dsp:sp modelId="{BD91ACFA-282A-437B-A4A4-82054D8B9843}">
      <dsp:nvSpPr>
        <dsp:cNvPr id="0" name=""/>
        <dsp:cNvSpPr/>
      </dsp:nvSpPr>
      <dsp:spPr>
        <a:xfrm>
          <a:off x="5077073" y="1224135"/>
          <a:ext cx="259228" cy="259228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5FE7D-13C0-4A25-8D74-96750236589A}">
      <dsp:nvSpPr>
        <dsp:cNvPr id="0" name=""/>
        <dsp:cNvSpPr/>
      </dsp:nvSpPr>
      <dsp:spPr>
        <a:xfrm>
          <a:off x="5443039" y="0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5443039" y="0"/>
        <a:ext cx="1295432" cy="1036915"/>
      </dsp:txXfrm>
    </dsp:sp>
    <dsp:sp modelId="{12D206B8-912D-4CD0-A1A3-78FB3CEDEEFF}">
      <dsp:nvSpPr>
        <dsp:cNvPr id="0" name=""/>
        <dsp:cNvSpPr/>
      </dsp:nvSpPr>
      <dsp:spPr>
        <a:xfrm>
          <a:off x="6589242" y="1224135"/>
          <a:ext cx="259228" cy="25922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CE753-0E6A-4842-AE5A-075D653CB266}">
      <dsp:nvSpPr>
        <dsp:cNvPr id="0" name=""/>
        <dsp:cNvSpPr/>
      </dsp:nvSpPr>
      <dsp:spPr>
        <a:xfrm>
          <a:off x="6803243" y="1555372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6803243" y="1555372"/>
        <a:ext cx="1295432" cy="1036915"/>
      </dsp:txXfrm>
    </dsp:sp>
    <dsp:sp modelId="{D2891473-FF6C-45D5-9C1B-C6D708BDAAB2}">
      <dsp:nvSpPr>
        <dsp:cNvPr id="0" name=""/>
        <dsp:cNvSpPr/>
      </dsp:nvSpPr>
      <dsp:spPr>
        <a:xfrm>
          <a:off x="8101408" y="1224135"/>
          <a:ext cx="259228" cy="2592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E48C8-680D-4349-A9A6-8E659930A60A}">
      <dsp:nvSpPr>
        <dsp:cNvPr id="0" name=""/>
        <dsp:cNvSpPr/>
      </dsp:nvSpPr>
      <dsp:spPr>
        <a:xfrm>
          <a:off x="2403442" y="1539346"/>
          <a:ext cx="1169779" cy="11697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2574752" y="1710656"/>
        <a:ext cx="827159" cy="827159"/>
      </dsp:txXfrm>
    </dsp:sp>
    <dsp:sp modelId="{9990F16F-8843-488F-A343-F68EE5EB0473}">
      <dsp:nvSpPr>
        <dsp:cNvPr id="0" name=""/>
        <dsp:cNvSpPr/>
      </dsp:nvSpPr>
      <dsp:spPr>
        <a:xfrm rot="16286373">
          <a:off x="2898109" y="1414329"/>
          <a:ext cx="215240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215240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00348" y="1426563"/>
        <a:ext cx="10762" cy="10762"/>
      </dsp:txXfrm>
    </dsp:sp>
    <dsp:sp modelId="{DC05293D-CFA2-4FA6-B064-787BF42E2E2E}">
      <dsp:nvSpPr>
        <dsp:cNvPr id="0" name=""/>
        <dsp:cNvSpPr/>
      </dsp:nvSpPr>
      <dsp:spPr>
        <a:xfrm>
          <a:off x="2438237" y="154763"/>
          <a:ext cx="1169779" cy="11697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姓名演變</a:t>
          </a:r>
          <a:endParaRPr lang="zh-TW" altLang="en-US" sz="2600" kern="1200" dirty="0"/>
        </a:p>
      </dsp:txBody>
      <dsp:txXfrm>
        <a:off x="2609547" y="326073"/>
        <a:ext cx="827159" cy="827159"/>
      </dsp:txXfrm>
    </dsp:sp>
    <dsp:sp modelId="{60A0AE68-C178-4708-BE78-5FF790C3FE10}">
      <dsp:nvSpPr>
        <dsp:cNvPr id="0" name=""/>
        <dsp:cNvSpPr/>
      </dsp:nvSpPr>
      <dsp:spPr>
        <a:xfrm>
          <a:off x="3573221" y="2106620"/>
          <a:ext cx="353475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353475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41122" y="2115399"/>
        <a:ext cx="17673" cy="17673"/>
      </dsp:txXfrm>
    </dsp:sp>
    <dsp:sp modelId="{90F830AB-A10F-4D7A-A06B-826A56A41564}">
      <dsp:nvSpPr>
        <dsp:cNvPr id="0" name=""/>
        <dsp:cNvSpPr/>
      </dsp:nvSpPr>
      <dsp:spPr>
        <a:xfrm>
          <a:off x="3926697" y="1539346"/>
          <a:ext cx="1169779" cy="116977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家世背景</a:t>
          </a:r>
          <a:endParaRPr lang="zh-TW" altLang="en-US" sz="2600" kern="1200" dirty="0"/>
        </a:p>
      </dsp:txBody>
      <dsp:txXfrm>
        <a:off x="4098007" y="1710656"/>
        <a:ext cx="827159" cy="827159"/>
      </dsp:txXfrm>
    </dsp:sp>
    <dsp:sp modelId="{6FB5D8DA-30BA-4CA9-B5B2-A40B642C12DA}">
      <dsp:nvSpPr>
        <dsp:cNvPr id="0" name=""/>
        <dsp:cNvSpPr/>
      </dsp:nvSpPr>
      <dsp:spPr>
        <a:xfrm rot="5322308">
          <a:off x="2820749" y="2876293"/>
          <a:ext cx="369959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369959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96480" y="2884660"/>
        <a:ext cx="18497" cy="18497"/>
      </dsp:txXfrm>
    </dsp:sp>
    <dsp:sp modelId="{10FA56EE-4B2D-4B2B-A347-9ECC5468714F}">
      <dsp:nvSpPr>
        <dsp:cNvPr id="0" name=""/>
        <dsp:cNvSpPr/>
      </dsp:nvSpPr>
      <dsp:spPr>
        <a:xfrm>
          <a:off x="2438236" y="3078692"/>
          <a:ext cx="1169779" cy="11697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人物符號</a:t>
          </a:r>
          <a:endParaRPr lang="zh-TW" altLang="en-US" sz="2600" kern="1200" dirty="0"/>
        </a:p>
      </dsp:txBody>
      <dsp:txXfrm>
        <a:off x="2609546" y="3250002"/>
        <a:ext cx="827159" cy="827159"/>
      </dsp:txXfrm>
    </dsp:sp>
    <dsp:sp modelId="{03C103E7-C337-45EC-9859-2E3090B7689E}">
      <dsp:nvSpPr>
        <dsp:cNvPr id="0" name=""/>
        <dsp:cNvSpPr/>
      </dsp:nvSpPr>
      <dsp:spPr>
        <a:xfrm rot="10866960">
          <a:off x="2177762" y="2093030"/>
          <a:ext cx="225811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225811" y="17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285023" y="2104999"/>
        <a:ext cx="11290" cy="11290"/>
      </dsp:txXfrm>
    </dsp:sp>
    <dsp:sp modelId="{888EC6CC-F445-45DA-8780-0A189A5F43C4}">
      <dsp:nvSpPr>
        <dsp:cNvPr id="0" name=""/>
        <dsp:cNvSpPr/>
      </dsp:nvSpPr>
      <dsp:spPr>
        <a:xfrm>
          <a:off x="1008115" y="1512164"/>
          <a:ext cx="1169779" cy="1169779"/>
        </a:xfrm>
        <a:prstGeom prst="ellipse">
          <a:avLst/>
        </a:prstGeom>
        <a:solidFill>
          <a:srgbClr val="F549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言行談吐</a:t>
          </a:r>
          <a:endParaRPr lang="zh-TW" altLang="en-US" sz="2600" kern="1200" dirty="0"/>
        </a:p>
      </dsp:txBody>
      <dsp:txXfrm>
        <a:off x="1179425" y="1683474"/>
        <a:ext cx="827159" cy="827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43B1A-CCA8-4A2C-8B17-C0DAE4ADD3AD}">
      <dsp:nvSpPr>
        <dsp:cNvPr id="0" name=""/>
        <dsp:cNvSpPr/>
      </dsp:nvSpPr>
      <dsp:spPr>
        <a:xfrm>
          <a:off x="0" y="0"/>
          <a:ext cx="9001000" cy="2592288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BB6B0-657B-4402-8FF0-47A7AD34D7BB}">
      <dsp:nvSpPr>
        <dsp:cNvPr id="0" name=""/>
        <dsp:cNvSpPr/>
      </dsp:nvSpPr>
      <dsp:spPr>
        <a:xfrm>
          <a:off x="66025" y="216020"/>
          <a:ext cx="1251465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苟安懦弱重利貪色</a:t>
          </a:r>
          <a:endParaRPr lang="zh-TW" altLang="en-US" sz="1800" kern="1200" dirty="0"/>
        </a:p>
      </dsp:txBody>
      <dsp:txXfrm>
        <a:off x="66025" y="216020"/>
        <a:ext cx="1251465" cy="1036915"/>
      </dsp:txXfrm>
    </dsp:sp>
    <dsp:sp modelId="{520ECADE-F546-4516-A633-69569AAC0B33}">
      <dsp:nvSpPr>
        <dsp:cNvPr id="0" name=""/>
        <dsp:cNvSpPr/>
      </dsp:nvSpPr>
      <dsp:spPr>
        <a:xfrm>
          <a:off x="612575" y="1224135"/>
          <a:ext cx="259228" cy="2592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7ACC6-B6FB-4F0B-9777-203044A07915}">
      <dsp:nvSpPr>
        <dsp:cNvPr id="0" name=""/>
        <dsp:cNvSpPr/>
      </dsp:nvSpPr>
      <dsp:spPr>
        <a:xfrm>
          <a:off x="1548679" y="504054"/>
          <a:ext cx="1252203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負心懦弱膽小負心</a:t>
          </a:r>
          <a:endParaRPr lang="zh-TW" altLang="en-US" sz="1800" kern="1200" dirty="0"/>
        </a:p>
      </dsp:txBody>
      <dsp:txXfrm>
        <a:off x="1548679" y="504054"/>
        <a:ext cx="1252203" cy="1036915"/>
      </dsp:txXfrm>
    </dsp:sp>
    <dsp:sp modelId="{D9A59DBA-84F9-43AF-936E-63F835E0FC56}">
      <dsp:nvSpPr>
        <dsp:cNvPr id="0" name=""/>
        <dsp:cNvSpPr/>
      </dsp:nvSpPr>
      <dsp:spPr>
        <a:xfrm>
          <a:off x="2052735" y="1224135"/>
          <a:ext cx="259228" cy="259228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B3EA-1D9D-4D73-860D-E07E200473D5}">
      <dsp:nvSpPr>
        <dsp:cNvPr id="0" name=""/>
        <dsp:cNvSpPr/>
      </dsp:nvSpPr>
      <dsp:spPr>
        <a:xfrm>
          <a:off x="2722632" y="0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2722632" y="0"/>
        <a:ext cx="1295432" cy="1036915"/>
      </dsp:txXfrm>
    </dsp:sp>
    <dsp:sp modelId="{D3ED789F-FAC9-4E1F-92AF-5F4A102689EC}">
      <dsp:nvSpPr>
        <dsp:cNvPr id="0" name=""/>
        <dsp:cNvSpPr/>
      </dsp:nvSpPr>
      <dsp:spPr>
        <a:xfrm>
          <a:off x="3564904" y="1224135"/>
          <a:ext cx="259228" cy="259228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4D12-EE7D-4550-B847-B9F0778B2B0B}">
      <dsp:nvSpPr>
        <dsp:cNvPr id="0" name=""/>
        <dsp:cNvSpPr/>
      </dsp:nvSpPr>
      <dsp:spPr>
        <a:xfrm>
          <a:off x="4082835" y="1555372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4082835" y="1555372"/>
        <a:ext cx="1295432" cy="1036915"/>
      </dsp:txXfrm>
    </dsp:sp>
    <dsp:sp modelId="{BD91ACFA-282A-437B-A4A4-82054D8B9843}">
      <dsp:nvSpPr>
        <dsp:cNvPr id="0" name=""/>
        <dsp:cNvSpPr/>
      </dsp:nvSpPr>
      <dsp:spPr>
        <a:xfrm>
          <a:off x="5077073" y="1224135"/>
          <a:ext cx="259228" cy="259228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5FE7D-13C0-4A25-8D74-96750236589A}">
      <dsp:nvSpPr>
        <dsp:cNvPr id="0" name=""/>
        <dsp:cNvSpPr/>
      </dsp:nvSpPr>
      <dsp:spPr>
        <a:xfrm>
          <a:off x="5443039" y="0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5443039" y="0"/>
        <a:ext cx="1295432" cy="1036915"/>
      </dsp:txXfrm>
    </dsp:sp>
    <dsp:sp modelId="{12D206B8-912D-4CD0-A1A3-78FB3CEDEEFF}">
      <dsp:nvSpPr>
        <dsp:cNvPr id="0" name=""/>
        <dsp:cNvSpPr/>
      </dsp:nvSpPr>
      <dsp:spPr>
        <a:xfrm>
          <a:off x="6589242" y="1224135"/>
          <a:ext cx="259228" cy="25922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CE753-0E6A-4842-AE5A-075D653CB266}">
      <dsp:nvSpPr>
        <dsp:cNvPr id="0" name=""/>
        <dsp:cNvSpPr/>
      </dsp:nvSpPr>
      <dsp:spPr>
        <a:xfrm>
          <a:off x="6803243" y="1555372"/>
          <a:ext cx="1295432" cy="103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6803243" y="1555372"/>
        <a:ext cx="1295432" cy="1036915"/>
      </dsp:txXfrm>
    </dsp:sp>
    <dsp:sp modelId="{D2891473-FF6C-45D5-9C1B-C6D708BDAAB2}">
      <dsp:nvSpPr>
        <dsp:cNvPr id="0" name=""/>
        <dsp:cNvSpPr/>
      </dsp:nvSpPr>
      <dsp:spPr>
        <a:xfrm>
          <a:off x="8101408" y="1224135"/>
          <a:ext cx="259228" cy="2592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4105E-1729-4586-BD95-D934A18E43C1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04C86-4EE0-472F-B251-55305B8582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58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BAAA-1118-4190-AA9A-6F35FCADF9AF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BAAA-1118-4190-AA9A-6F35FCADF9AF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926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6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720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006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57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926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07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4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6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8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4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45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2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006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7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926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22093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3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91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43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2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38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9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6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98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006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0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6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6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3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03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2269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06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1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37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0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05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8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39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93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0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049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75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77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8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94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84D-C4CF-480E-B94B-2E9B71A0DA4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9572-379A-47A9-BD7C-A4114CC4B36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2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541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33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519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19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2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AD384D-C4CF-480E-B94B-2E9B71A0DA4F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2017/4/5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09572-379A-47A9-BD7C-A4114CC4B36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88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AD384D-C4CF-480E-B94B-2E9B71A0DA4F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2017/4/5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09572-379A-47A9-BD7C-A4114CC4B36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74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qwUjKxak9SE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07PbRFt_9gU" TargetMode="Externa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2708920"/>
            <a:ext cx="7772400" cy="208823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中國四大傳說</a:t>
            </a:r>
            <a:r>
              <a:rPr lang="en-US" altLang="zh-TW" dirty="0" smtClean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的基本模式與意義指涉</a:t>
            </a:r>
            <a:endParaRPr lang="zh-TW" altLang="zh-TW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941168"/>
            <a:ext cx="6400800" cy="110403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鍾宗憲</a:t>
            </a:r>
            <a:endParaRPr lang="en-US" altLang="zh-TW" dirty="0" smtClean="0"/>
          </a:p>
          <a:p>
            <a:pPr eaLnBrk="1" hangingPunct="1"/>
            <a:r>
              <a:rPr lang="zh-TW" altLang="en-US" dirty="0"/>
              <a:t>臺灣師範大學國文學系</a:t>
            </a:r>
            <a:endParaRPr lang="zh-TW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套裝模式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40511"/>
              </p:ext>
            </p:extLst>
          </p:nvPr>
        </p:nvGraphicFramePr>
        <p:xfrm>
          <a:off x="457200" y="1484313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3419872" y="2564904"/>
            <a:ext cx="2160240" cy="23042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羽衣型模式</a:t>
            </a:r>
            <a:endParaRPr lang="zh-TW" altLang="en-US" sz="3200" dirty="0"/>
          </a:p>
        </p:txBody>
      </p:sp>
      <p:sp>
        <p:nvSpPr>
          <p:cNvPr id="7" name="向下箭號 6"/>
          <p:cNvSpPr/>
          <p:nvPr/>
        </p:nvSpPr>
        <p:spPr>
          <a:xfrm>
            <a:off x="4355976" y="4941168"/>
            <a:ext cx="484632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30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從「符號」思考</a:t>
            </a:r>
            <a:r>
              <a:rPr lang="en-US" altLang="zh-TW" dirty="0" smtClean="0">
                <a:latin typeface="+mj-ea"/>
              </a:rPr>
              <a:t>……</a:t>
            </a:r>
            <a:endParaRPr lang="zh-TW" altLang="en-US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189252"/>
              </p:ext>
            </p:extLst>
          </p:nvPr>
        </p:nvGraphicFramePr>
        <p:xfrm>
          <a:off x="457200" y="1484313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72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4"/>
          <p:cNvSpPr>
            <a:spLocks noGrp="1"/>
          </p:cNvSpPr>
          <p:nvPr>
            <p:ph type="title"/>
          </p:nvPr>
        </p:nvSpPr>
        <p:spPr>
          <a:xfrm>
            <a:off x="7956550" y="692150"/>
            <a:ext cx="503238" cy="1512888"/>
          </a:xfrm>
        </p:spPr>
        <p:txBody>
          <a:bodyPr/>
          <a:lstStyle/>
          <a:p>
            <a:r>
              <a:rPr lang="zh-TW" altLang="en-US" sz="2000" smtClean="0"/>
              <a:t>池岱蓉  製圖</a:t>
            </a:r>
          </a:p>
        </p:txBody>
      </p:sp>
      <p:pic>
        <p:nvPicPr>
          <p:cNvPr id="27651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7272338" cy="6061075"/>
          </a:xfrm>
        </p:spPr>
      </p:pic>
    </p:spTree>
    <p:extLst>
      <p:ext uri="{BB962C8B-B14F-4D97-AF65-F5344CB8AC3E}">
        <p14:creationId xmlns:p14="http://schemas.microsoft.com/office/powerpoint/2010/main" val="2194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白蛇傳研究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400800" cy="1752600"/>
          </a:xfrm>
        </p:spPr>
        <p:txBody>
          <a:bodyPr/>
          <a:lstStyle/>
          <a:p>
            <a:pPr algn="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詹詠甯  羅琬琳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鄭介平  張天姿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陳雅詩  鄭健盈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2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白蛇形象演變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★</a:t>
            </a:r>
            <a:r>
              <a:rPr lang="zh-TW" altLang="en-US" dirty="0" smtClean="0">
                <a:latin typeface="+mj-ea"/>
                <a:ea typeface="+mj-ea"/>
              </a:rPr>
              <a:t>前身：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1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zh-TW" altLang="zh-TW" dirty="0" smtClean="0">
                <a:latin typeface="+mj-ea"/>
                <a:ea typeface="+mj-ea"/>
              </a:rPr>
              <a:t>唐</a:t>
            </a:r>
            <a:r>
              <a:rPr lang="zh-TW" altLang="zh-TW" dirty="0">
                <a:latin typeface="+mj-ea"/>
                <a:ea typeface="+mj-ea"/>
              </a:rPr>
              <a:t>人傳奇〈李黃〉、〈李琯</a:t>
            </a:r>
            <a:r>
              <a:rPr lang="zh-TW" altLang="zh-TW" dirty="0" smtClean="0">
                <a:latin typeface="+mj-ea"/>
                <a:ea typeface="+mj-ea"/>
              </a:rPr>
              <a:t>〉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  </a:t>
            </a:r>
            <a:r>
              <a:rPr lang="zh-TW" altLang="en-US" sz="2800" dirty="0" smtClean="0">
                <a:latin typeface="+mj-ea"/>
                <a:ea typeface="+mj-ea"/>
              </a:rPr>
              <a:t>引誘男主角，騙財、吸取精氣，男主角只是獵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   物，兩者間只有「欲」的交流。</a:t>
            </a:r>
            <a:endParaRPr lang="zh-TW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2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zh-TW" altLang="zh-TW" dirty="0">
                <a:latin typeface="+mj-ea"/>
                <a:ea typeface="+mj-ea"/>
              </a:rPr>
              <a:t>宋代話本〈西湖三塔記</a:t>
            </a:r>
            <a:r>
              <a:rPr lang="zh-TW" altLang="zh-TW" dirty="0" smtClean="0">
                <a:latin typeface="+mj-ea"/>
                <a:ea typeface="+mj-ea"/>
              </a:rPr>
              <a:t>〉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 </a:t>
            </a:r>
            <a:r>
              <a:rPr lang="zh-TW" altLang="en-US" sz="2800" dirty="0" smtClean="0">
                <a:latin typeface="+mj-ea"/>
                <a:ea typeface="+mj-ea"/>
              </a:rPr>
              <a:t>白蛇精，不斷以新人換舊人，一樣為了吸取精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   氣，不通人情，妖性濃厚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0" name="Picture 2" descr="https://encrypted-tbn2.gstatic.com/images?q=tbn:ANd9GcQ8_FkyDAEv0dtET1s3iHve2W3ByQyHupCQao8Tt_GwnwabDZ6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857760"/>
            <a:ext cx="1297553" cy="1809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4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白蛇形象演變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619672" y="1628800"/>
          <a:ext cx="59766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橢圓 7"/>
          <p:cNvSpPr/>
          <p:nvPr/>
        </p:nvSpPr>
        <p:spPr>
          <a:xfrm>
            <a:off x="4143372" y="1000108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人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5286380" y="1142984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715008" y="1000108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近仙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cxnSp>
        <p:nvCxnSpPr>
          <p:cNvPr id="16" name="直線接點 15"/>
          <p:cNvCxnSpPr>
            <a:endCxn id="17" idx="1"/>
          </p:cNvCxnSpPr>
          <p:nvPr/>
        </p:nvCxnSpPr>
        <p:spPr>
          <a:xfrm>
            <a:off x="6643702" y="4071942"/>
            <a:ext cx="668791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7143768" y="4500570"/>
            <a:ext cx="1152128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一般蛇精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7358082" y="3143248"/>
            <a:ext cx="1152128" cy="10081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吞達摩葦葉的蛇精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500826" y="1928802"/>
            <a:ext cx="1249216" cy="1092090"/>
          </a:xfrm>
          <a:prstGeom prst="ellipse">
            <a:avLst/>
          </a:prstGeom>
          <a:solidFill>
            <a:srgbClr val="59D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white"/>
                </a:solidFill>
              </a:rPr>
              <a:t>食蟠桃成仙姑的蛇精</a:t>
            </a: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714348" y="214290"/>
            <a:ext cx="1080120" cy="10081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white"/>
                </a:solidFill>
              </a:rPr>
              <a:t>未嫁雲英</a:t>
            </a: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285720" y="2571744"/>
            <a:ext cx="1152128" cy="9361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寡婦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214282" y="1357298"/>
            <a:ext cx="1152128" cy="9361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望門寡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357158" y="4929198"/>
            <a:ext cx="1080120" cy="1008112"/>
          </a:xfrm>
          <a:prstGeom prst="ellipse">
            <a:avLst/>
          </a:prstGeom>
          <a:solidFill>
            <a:srgbClr val="D31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官家小姐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1835696" y="5013176"/>
            <a:ext cx="1080120" cy="1008112"/>
          </a:xfrm>
          <a:prstGeom prst="ellipse">
            <a:avLst/>
          </a:prstGeom>
          <a:solidFill>
            <a:srgbClr val="D31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普通人家</a:t>
            </a:r>
            <a:endParaRPr kumimoji="0" lang="en-US" altLang="zh-TW" sz="2000" dirty="0">
              <a:solidFill>
                <a:prstClr val="white"/>
              </a:solidFill>
            </a:endParaRPr>
          </a:p>
        </p:txBody>
      </p:sp>
      <p:cxnSp>
        <p:nvCxnSpPr>
          <p:cNvPr id="53" name="直線接點 52"/>
          <p:cNvCxnSpPr/>
          <p:nvPr/>
        </p:nvCxnSpPr>
        <p:spPr>
          <a:xfrm>
            <a:off x="1428728" y="3000372"/>
            <a:ext cx="1380122" cy="1117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5400000">
            <a:off x="2000232" y="4214818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H="1">
            <a:off x="4067944" y="566124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3347864" y="5849888"/>
            <a:ext cx="1080120" cy="1008112"/>
          </a:xfrm>
          <a:prstGeom prst="ellipse">
            <a:avLst/>
          </a:prstGeom>
          <a:solidFill>
            <a:srgbClr val="E3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妖</a:t>
            </a:r>
          </a:p>
        </p:txBody>
      </p:sp>
      <p:sp>
        <p:nvSpPr>
          <p:cNvPr id="68" name="橢圓 67"/>
          <p:cNvSpPr/>
          <p:nvPr/>
        </p:nvSpPr>
        <p:spPr>
          <a:xfrm>
            <a:off x="4788024" y="5849888"/>
            <a:ext cx="1080120" cy="1008112"/>
          </a:xfrm>
          <a:prstGeom prst="ellipse">
            <a:avLst/>
          </a:prstGeom>
          <a:solidFill>
            <a:srgbClr val="E3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妖妻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5652120" y="4797152"/>
            <a:ext cx="1080120" cy="1008112"/>
          </a:xfrm>
          <a:prstGeom prst="ellipse">
            <a:avLst/>
          </a:prstGeom>
          <a:solidFill>
            <a:srgbClr val="E3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賢妻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cxnSp>
        <p:nvCxnSpPr>
          <p:cNvPr id="72" name="直線接點 71"/>
          <p:cNvCxnSpPr/>
          <p:nvPr/>
        </p:nvCxnSpPr>
        <p:spPr>
          <a:xfrm flipH="1">
            <a:off x="5220072" y="5157192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H="1" flipV="1">
            <a:off x="4932040" y="566124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向右箭號 75"/>
          <p:cNvSpPr/>
          <p:nvPr/>
        </p:nvSpPr>
        <p:spPr>
          <a:xfrm rot="21304404">
            <a:off x="4375256" y="6112554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77" name="向右箭號 76"/>
          <p:cNvSpPr/>
          <p:nvPr/>
        </p:nvSpPr>
        <p:spPr>
          <a:xfrm rot="18659808">
            <a:off x="5676551" y="5685417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pic>
        <p:nvPicPr>
          <p:cNvPr id="42" name="內容版面配置區 41" descr="下載.jpg"/>
          <p:cNvPicPr>
            <a:picLocks noGrp="1" noChangeAspect="1"/>
          </p:cNvPicPr>
          <p:nvPr>
            <p:ph idx="1"/>
          </p:nvPr>
        </p:nvPicPr>
        <p:blipFill>
          <a:blip r:embed="rId8"/>
          <a:srcRect r="7295" b="9888"/>
          <a:stretch>
            <a:fillRect/>
          </a:stretch>
        </p:blipFill>
        <p:spPr>
          <a:xfrm>
            <a:off x="4000496" y="2928934"/>
            <a:ext cx="1214446" cy="1442156"/>
          </a:xfrm>
        </p:spPr>
      </p:pic>
      <p:sp>
        <p:nvSpPr>
          <p:cNvPr id="57" name="向右箭號 56"/>
          <p:cNvSpPr/>
          <p:nvPr/>
        </p:nvSpPr>
        <p:spPr>
          <a:xfrm rot="10800000">
            <a:off x="1382292" y="5239689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58" name="向右箭號 57"/>
          <p:cNvSpPr/>
          <p:nvPr/>
        </p:nvSpPr>
        <p:spPr>
          <a:xfrm rot="17658055">
            <a:off x="433050" y="2218650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63" name="向右箭號 62"/>
          <p:cNvSpPr/>
          <p:nvPr/>
        </p:nvSpPr>
        <p:spPr>
          <a:xfrm rot="18927787">
            <a:off x="592145" y="949044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70" name="向右箭號 69"/>
          <p:cNvSpPr/>
          <p:nvPr/>
        </p:nvSpPr>
        <p:spPr>
          <a:xfrm rot="18659808">
            <a:off x="7740273" y="4096680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71" name="向右箭號 70"/>
          <p:cNvSpPr/>
          <p:nvPr/>
        </p:nvSpPr>
        <p:spPr>
          <a:xfrm rot="15387347">
            <a:off x="7263803" y="2834239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78" name="橢圓 77"/>
          <p:cNvSpPr/>
          <p:nvPr/>
        </p:nvSpPr>
        <p:spPr>
          <a:xfrm>
            <a:off x="2500298" y="1000108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妖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79" name="向右箭號 78"/>
          <p:cNvSpPr/>
          <p:nvPr/>
        </p:nvSpPr>
        <p:spPr>
          <a:xfrm>
            <a:off x="3714744" y="1142984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白蛇形象演變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284984"/>
            <a:ext cx="1547664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馮夢龍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〈</a:t>
            </a:r>
            <a:r>
              <a:rPr kumimoji="0" lang="zh-TW" altLang="en-US" sz="1600" dirty="0">
                <a:solidFill>
                  <a:prstClr val="white"/>
                </a:solidFill>
              </a:rPr>
              <a:t>白娘子永鎮雷峰塔</a:t>
            </a:r>
            <a:r>
              <a:rPr kumimoji="0" lang="zh-TW" altLang="zh-TW" sz="1600" dirty="0">
                <a:solidFill>
                  <a:prstClr val="white"/>
                </a:solidFill>
              </a:rPr>
              <a:t>〉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黃圖</a:t>
            </a:r>
            <a:r>
              <a:rPr kumimoji="0" lang="zh-TW" altLang="zh-TW" sz="1600" dirty="0">
                <a:solidFill>
                  <a:prstClr val="white"/>
                </a:solidFill>
              </a:rPr>
              <a:t>珌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zh-TW" sz="1600" dirty="0">
                <a:solidFill>
                  <a:prstClr val="white"/>
                </a:solidFill>
              </a:rPr>
              <a:t>雷峰塔傳奇》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1840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方成培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zh-TW" sz="1600" dirty="0">
                <a:solidFill>
                  <a:prstClr val="white"/>
                </a:solidFill>
              </a:rPr>
              <a:t>雷峰塔傳奇》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008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玉山主人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《雷峰塔奇</a:t>
            </a:r>
            <a:r>
              <a:rPr kumimoji="0" lang="zh-TW" altLang="en-US" sz="1600" dirty="0">
                <a:solidFill>
                  <a:prstClr val="white"/>
                </a:solidFill>
              </a:rPr>
              <a:t>傳</a:t>
            </a:r>
            <a:r>
              <a:rPr kumimoji="0" lang="zh-TW" altLang="zh-TW" sz="1600" dirty="0">
                <a:solidFill>
                  <a:prstClr val="white"/>
                </a:solidFill>
              </a:rPr>
              <a:t>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56176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夢花館主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en-US" sz="1600" dirty="0">
                <a:solidFill>
                  <a:prstClr val="white"/>
                </a:solidFill>
              </a:rPr>
              <a:t>白蛇傳</a:t>
            </a:r>
            <a:r>
              <a:rPr kumimoji="0" lang="zh-TW" altLang="zh-TW" sz="1600" dirty="0">
                <a:solidFill>
                  <a:prstClr val="white"/>
                </a:solidFill>
              </a:rPr>
              <a:t>》</a:t>
            </a:r>
            <a:r>
              <a:rPr kumimoji="0" lang="en-US" altLang="zh-TW" sz="1600" dirty="0">
                <a:solidFill>
                  <a:prstClr val="white"/>
                </a:solidFill>
              </a:rPr>
              <a:t>(</a:t>
            </a:r>
            <a:r>
              <a:rPr kumimoji="0" lang="zh-TW" altLang="en-US" sz="1600" dirty="0">
                <a:solidFill>
                  <a:prstClr val="white"/>
                </a:solidFill>
              </a:rPr>
              <a:t>前</a:t>
            </a:r>
            <a:r>
              <a:rPr kumimoji="0" lang="en-US" altLang="zh-TW" sz="1600" dirty="0">
                <a:solidFill>
                  <a:prstClr val="white"/>
                </a:solidFill>
              </a:rPr>
              <a:t>)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43000" y="1196752"/>
          <a:ext cx="9001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7703840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田漢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en-US" sz="1600" dirty="0">
                <a:solidFill>
                  <a:prstClr val="white"/>
                </a:solidFill>
              </a:rPr>
              <a:t>白蛇傳</a:t>
            </a:r>
            <a:r>
              <a:rPr kumimoji="0" lang="zh-TW" altLang="zh-TW" sz="1600" dirty="0">
                <a:solidFill>
                  <a:prstClr val="white"/>
                </a:solidFill>
              </a:rPr>
              <a:t>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75856" y="177281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Calibri"/>
                <a:ea typeface="新細明體"/>
              </a:rPr>
              <a:t>生子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03840" y="177281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Calibri"/>
                <a:ea typeface="新細明體"/>
              </a:rPr>
              <a:t>社會化</a:t>
            </a:r>
            <a:endParaRPr kumimoji="0" lang="en-US" altLang="zh-TW" b="1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0" y="4725144"/>
            <a:ext cx="9144000" cy="1296144"/>
          </a:xfrm>
          <a:prstGeom prst="rtTriangle">
            <a:avLst/>
          </a:prstGeom>
          <a:solidFill>
            <a:srgbClr val="359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/>
        </p:nvSpPr>
        <p:spPr>
          <a:xfrm rot="10800000">
            <a:off x="0" y="4725144"/>
            <a:ext cx="9144000" cy="1296144"/>
          </a:xfrm>
          <a:prstGeom prst="rtTriangle">
            <a:avLst/>
          </a:prstGeom>
          <a:solidFill>
            <a:srgbClr val="FC4A63"/>
          </a:solidFill>
          <a:ln>
            <a:solidFill>
              <a:srgbClr val="4BD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39552" y="4941168"/>
            <a:ext cx="281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妖性（欲）</a:t>
            </a:r>
            <a:endParaRPr kumimoji="0" lang="zh-TW" altLang="en-US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072198" y="4797152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人性（情）</a:t>
            </a:r>
            <a:endParaRPr kumimoji="0" lang="zh-TW" altLang="en-US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85720" y="64291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black"/>
                </a:solidFill>
                <a:latin typeface="Calibri"/>
                <a:ea typeface="新細明體"/>
              </a:rPr>
              <a:t>賢妻定義：</a:t>
            </a:r>
            <a:endParaRPr kumimoji="0" lang="en-US" altLang="zh-TW" sz="2000" dirty="0">
              <a:solidFill>
                <a:prstClr val="black"/>
              </a:solidFill>
              <a:latin typeface="Calibri"/>
              <a:ea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black"/>
                </a:solidFill>
                <a:latin typeface="Calibri"/>
                <a:ea typeface="新細明體"/>
              </a:rPr>
              <a:t>幫夫、生（貴）子</a:t>
            </a:r>
            <a:endParaRPr kumimoji="0" lang="zh-TW" altLang="en-US" sz="20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088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形象演變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新細明體"/>
                <a:ea typeface="新細明體"/>
              </a:rPr>
              <a:t>★</a:t>
            </a:r>
            <a:r>
              <a:rPr lang="zh-TW" altLang="en-US" dirty="0" smtClean="0"/>
              <a:t>前身：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zh-TW" altLang="zh-TW" dirty="0" smtClean="0"/>
              <a:t>唐</a:t>
            </a:r>
            <a:r>
              <a:rPr lang="zh-TW" altLang="zh-TW" dirty="0"/>
              <a:t>人傳奇〈李黃〉、〈李琯</a:t>
            </a:r>
            <a:r>
              <a:rPr lang="zh-TW" altLang="zh-TW" dirty="0" smtClean="0"/>
              <a:t>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男主角李黃、李琯</a:t>
            </a:r>
            <a:r>
              <a:rPr lang="zh-TW" altLang="zh-TW" dirty="0" smtClean="0"/>
              <a:t>－</a:t>
            </a:r>
            <a:r>
              <a:rPr lang="zh-TW" altLang="zh-TW" dirty="0"/>
              <a:t>貪淫好色，死狀慘烈</a:t>
            </a:r>
          </a:p>
          <a:p>
            <a:pPr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</a:t>
            </a:r>
            <a:r>
              <a:rPr lang="zh-TW" altLang="zh-TW" dirty="0"/>
              <a:t>宋代話本〈西湖三塔記</a:t>
            </a:r>
            <a:r>
              <a:rPr lang="zh-TW" altLang="zh-TW" dirty="0" smtClean="0"/>
              <a:t>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男主角奚宣贊－</a:t>
            </a:r>
            <a:r>
              <a:rPr lang="zh-TW" altLang="zh-TW" dirty="0"/>
              <a:t>色迷心竅、貪欲招禍</a:t>
            </a:r>
          </a:p>
          <a:p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139952" y="4221088"/>
            <a:ext cx="864096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07904" y="472514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srgbClr val="359D0B"/>
                </a:solidFill>
                <a:latin typeface="Calibri"/>
                <a:ea typeface="新細明體"/>
              </a:rPr>
              <a:t>色令智昏</a:t>
            </a:r>
            <a:endParaRPr kumimoji="0" lang="zh-TW" altLang="en-US" sz="3200" b="1" dirty="0">
              <a:solidFill>
                <a:srgbClr val="359D0B"/>
              </a:solidFill>
              <a:latin typeface="Calibri"/>
              <a:ea typeface="新細明體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4211960" y="5373216"/>
            <a:ext cx="864096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3808" y="587727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srgbClr val="FF0000"/>
                </a:solidFill>
                <a:latin typeface="Calibri"/>
                <a:ea typeface="新細明體"/>
              </a:rPr>
              <a:t>勸戒世人勿貪戀美色</a:t>
            </a:r>
          </a:p>
        </p:txBody>
      </p:sp>
      <p:pic>
        <p:nvPicPr>
          <p:cNvPr id="4098" name="Picture 2" descr="http://img4.bbs.szhome.com/uploadfiles/images/2013/02/01/02011450586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3107" r="2677"/>
          <a:stretch>
            <a:fillRect/>
          </a:stretch>
        </p:blipFill>
        <p:spPr bwMode="auto">
          <a:xfrm>
            <a:off x="7286644" y="5143512"/>
            <a:ext cx="1424766" cy="134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6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形象演變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619672" y="1628800"/>
          <a:ext cx="59766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內容版面配置區 3" descr="下載.jpg"/>
          <p:cNvPicPr>
            <a:picLocks noGrp="1"/>
          </p:cNvPicPr>
          <p:nvPr>
            <p:ph idx="1"/>
          </p:nvPr>
        </p:nvPicPr>
        <p:blipFill>
          <a:blip r:embed="rId8" cstate="print"/>
          <a:srcRect l="35496" r="34414"/>
          <a:stretch>
            <a:fillRect/>
          </a:stretch>
        </p:blipFill>
        <p:spPr>
          <a:xfrm>
            <a:off x="3923928" y="3068960"/>
            <a:ext cx="1512168" cy="144016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3203848" y="1124744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許宣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516147" y="1212745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04048" y="1124744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許仙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6732240" y="37170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6948264" y="3212976"/>
            <a:ext cx="1152128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貧苦書生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7524328" y="2852936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17" idx="4"/>
          </p:cNvCxnSpPr>
          <p:nvPr/>
        </p:nvCxnSpPr>
        <p:spPr>
          <a:xfrm>
            <a:off x="7524328" y="4221088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7596336" y="4293096"/>
            <a:ext cx="1152128" cy="10081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邂逅</a:t>
            </a:r>
          </a:p>
        </p:txBody>
      </p:sp>
      <p:sp>
        <p:nvSpPr>
          <p:cNvPr id="23" name="橢圓 22"/>
          <p:cNvSpPr/>
          <p:nvPr/>
        </p:nvSpPr>
        <p:spPr>
          <a:xfrm>
            <a:off x="7380312" y="1916832"/>
            <a:ext cx="1152128" cy="10081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宿緣</a:t>
            </a:r>
          </a:p>
        </p:txBody>
      </p:sp>
      <p:cxnSp>
        <p:nvCxnSpPr>
          <p:cNvPr id="25" name="直線接點 24"/>
          <p:cNvCxnSpPr>
            <a:endCxn id="23" idx="1"/>
          </p:cNvCxnSpPr>
          <p:nvPr/>
        </p:nvCxnSpPr>
        <p:spPr>
          <a:xfrm>
            <a:off x="7308304" y="1556792"/>
            <a:ext cx="240733" cy="50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endCxn id="23" idx="7"/>
          </p:cNvCxnSpPr>
          <p:nvPr/>
        </p:nvCxnSpPr>
        <p:spPr>
          <a:xfrm flipH="1">
            <a:off x="8363715" y="1628800"/>
            <a:ext cx="96717" cy="43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8028384" y="836712"/>
            <a:ext cx="936104" cy="792088"/>
          </a:xfrm>
          <a:prstGeom prst="ellipse">
            <a:avLst/>
          </a:prstGeom>
          <a:solidFill>
            <a:srgbClr val="59D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white"/>
                </a:solidFill>
              </a:rPr>
              <a:t>捧缽侍者</a:t>
            </a: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732240" y="836712"/>
            <a:ext cx="936104" cy="792088"/>
          </a:xfrm>
          <a:prstGeom prst="ellipse">
            <a:avLst/>
          </a:prstGeom>
          <a:solidFill>
            <a:srgbClr val="59D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white"/>
                </a:solidFill>
              </a:rPr>
              <a:t>救命官人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2267744" y="37890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1331640" y="3212976"/>
            <a:ext cx="1224136" cy="1080120"/>
          </a:xfrm>
          <a:prstGeom prst="ellipse">
            <a:avLst/>
          </a:prstGeom>
          <a:solidFill>
            <a:srgbClr val="E4A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white"/>
                </a:solidFill>
              </a:rPr>
              <a:t>貪財好色</a:t>
            </a:r>
            <a:endParaRPr kumimoji="0" lang="zh-TW" altLang="en-US" sz="2400" dirty="0">
              <a:solidFill>
                <a:prstClr val="white"/>
              </a:solidFill>
            </a:endParaRPr>
          </a:p>
        </p:txBody>
      </p:sp>
      <p:cxnSp>
        <p:nvCxnSpPr>
          <p:cNvPr id="36" name="直線接點 35"/>
          <p:cNvCxnSpPr>
            <a:endCxn id="33" idx="2"/>
          </p:cNvCxnSpPr>
          <p:nvPr/>
        </p:nvCxnSpPr>
        <p:spPr>
          <a:xfrm flipV="1">
            <a:off x="755576" y="3753036"/>
            <a:ext cx="57606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1619672" y="1268760"/>
            <a:ext cx="1080120" cy="10081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white"/>
                </a:solidFill>
              </a:rPr>
              <a:t>暴躁莽撞</a:t>
            </a: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539552" y="1628800"/>
            <a:ext cx="1152128" cy="9361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粗魯油滑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0" y="2924944"/>
            <a:ext cx="1080120" cy="936104"/>
          </a:xfrm>
          <a:prstGeom prst="ellipse">
            <a:avLst/>
          </a:prstGeom>
          <a:solidFill>
            <a:srgbClr val="D91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積極進取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0" y="3789040"/>
            <a:ext cx="1080120" cy="1008112"/>
          </a:xfrm>
          <a:prstGeom prst="ellipse">
            <a:avLst/>
          </a:prstGeom>
          <a:solidFill>
            <a:srgbClr val="D91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富書卷味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827584" y="764704"/>
            <a:ext cx="1152128" cy="9361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市井之徒</a:t>
            </a:r>
          </a:p>
        </p:txBody>
      </p:sp>
      <p:sp>
        <p:nvSpPr>
          <p:cNvPr id="50" name="橢圓 49"/>
          <p:cNvSpPr/>
          <p:nvPr/>
        </p:nvSpPr>
        <p:spPr>
          <a:xfrm>
            <a:off x="755576" y="4941168"/>
            <a:ext cx="1080120" cy="1008112"/>
          </a:xfrm>
          <a:prstGeom prst="ellipse">
            <a:avLst/>
          </a:prstGeom>
          <a:solidFill>
            <a:srgbClr val="D31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坦率自然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1835696" y="5013176"/>
            <a:ext cx="1080120" cy="1008112"/>
          </a:xfrm>
          <a:prstGeom prst="ellipse">
            <a:avLst/>
          </a:prstGeom>
          <a:solidFill>
            <a:srgbClr val="D31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樸實不</a:t>
            </a:r>
            <a:endParaRPr kumimoji="0" lang="en-US" altLang="zh-TW" sz="20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木訥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1259632" y="5849888"/>
            <a:ext cx="1080120" cy="1008112"/>
          </a:xfrm>
          <a:prstGeom prst="ellipse">
            <a:avLst/>
          </a:prstGeom>
          <a:solidFill>
            <a:srgbClr val="D31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大氣得體</a:t>
            </a:r>
          </a:p>
        </p:txBody>
      </p:sp>
      <p:cxnSp>
        <p:nvCxnSpPr>
          <p:cNvPr id="53" name="直線接點 52"/>
          <p:cNvCxnSpPr>
            <a:stCxn id="46" idx="6"/>
          </p:cNvCxnSpPr>
          <p:nvPr/>
        </p:nvCxnSpPr>
        <p:spPr>
          <a:xfrm>
            <a:off x="1691680" y="2096852"/>
            <a:ext cx="144016" cy="1116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835696" y="4221088"/>
            <a:ext cx="7200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向右箭號 60"/>
          <p:cNvSpPr/>
          <p:nvPr/>
        </p:nvSpPr>
        <p:spPr>
          <a:xfrm rot="6249731">
            <a:off x="445981" y="2470921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F870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62" name="向右箭號 61"/>
          <p:cNvSpPr/>
          <p:nvPr/>
        </p:nvSpPr>
        <p:spPr>
          <a:xfrm rot="3506781">
            <a:off x="555731" y="4741005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E4A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cxnSp>
        <p:nvCxnSpPr>
          <p:cNvPr id="65" name="直線接點 64"/>
          <p:cNvCxnSpPr/>
          <p:nvPr/>
        </p:nvCxnSpPr>
        <p:spPr>
          <a:xfrm flipH="1">
            <a:off x="4067944" y="566124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3347864" y="5849888"/>
            <a:ext cx="1080120" cy="1008112"/>
          </a:xfrm>
          <a:prstGeom prst="ellipse">
            <a:avLst/>
          </a:prstGeom>
          <a:solidFill>
            <a:srgbClr val="E3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欲</a:t>
            </a:r>
          </a:p>
        </p:txBody>
      </p:sp>
      <p:sp>
        <p:nvSpPr>
          <p:cNvPr id="68" name="橢圓 67"/>
          <p:cNvSpPr/>
          <p:nvPr/>
        </p:nvSpPr>
        <p:spPr>
          <a:xfrm>
            <a:off x="4788024" y="5849888"/>
            <a:ext cx="1080120" cy="1008112"/>
          </a:xfrm>
          <a:prstGeom prst="ellipse">
            <a:avLst/>
          </a:prstGeom>
          <a:solidFill>
            <a:srgbClr val="E3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無情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5652120" y="4797152"/>
            <a:ext cx="1080120" cy="1008112"/>
          </a:xfrm>
          <a:prstGeom prst="ellipse">
            <a:avLst/>
          </a:prstGeom>
          <a:solidFill>
            <a:srgbClr val="E3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white"/>
                </a:solidFill>
              </a:rPr>
              <a:t>有情</a:t>
            </a:r>
            <a:endParaRPr kumimoji="0" lang="zh-TW" altLang="en-US" sz="2000" dirty="0">
              <a:solidFill>
                <a:prstClr val="white"/>
              </a:solidFill>
            </a:endParaRPr>
          </a:p>
        </p:txBody>
      </p:sp>
      <p:cxnSp>
        <p:nvCxnSpPr>
          <p:cNvPr id="72" name="直線接點 71"/>
          <p:cNvCxnSpPr/>
          <p:nvPr/>
        </p:nvCxnSpPr>
        <p:spPr>
          <a:xfrm flipH="1">
            <a:off x="5220072" y="5157192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H="1" flipV="1">
            <a:off x="4932040" y="5661248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向右箭號 75"/>
          <p:cNvSpPr/>
          <p:nvPr/>
        </p:nvSpPr>
        <p:spPr>
          <a:xfrm rot="21304404">
            <a:off x="4375256" y="6112554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77" name="向右箭號 76"/>
          <p:cNvSpPr/>
          <p:nvPr/>
        </p:nvSpPr>
        <p:spPr>
          <a:xfrm rot="18659808">
            <a:off x="5676551" y="5685417"/>
            <a:ext cx="468682" cy="469160"/>
          </a:xfrm>
          <a:prstGeom prst="rightArrow">
            <a:avLst/>
          </a:prstGeom>
          <a:solidFill>
            <a:srgbClr val="FFFF00"/>
          </a:solidFill>
          <a:ln>
            <a:solidFill>
              <a:srgbClr val="BC0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形象演變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284984"/>
            <a:ext cx="1547664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馮夢龍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〈</a:t>
            </a:r>
            <a:r>
              <a:rPr kumimoji="0" lang="zh-TW" altLang="en-US" sz="1600" dirty="0">
                <a:solidFill>
                  <a:prstClr val="white"/>
                </a:solidFill>
              </a:rPr>
              <a:t>白娘子永鎮雷峰塔</a:t>
            </a:r>
            <a:r>
              <a:rPr kumimoji="0" lang="zh-TW" altLang="zh-TW" sz="1600" dirty="0">
                <a:solidFill>
                  <a:prstClr val="white"/>
                </a:solidFill>
              </a:rPr>
              <a:t>〉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黃圖</a:t>
            </a:r>
            <a:r>
              <a:rPr kumimoji="0" lang="zh-TW" altLang="zh-TW" sz="1600" dirty="0">
                <a:solidFill>
                  <a:prstClr val="white"/>
                </a:solidFill>
              </a:rPr>
              <a:t>珌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zh-TW" sz="1600" dirty="0">
                <a:solidFill>
                  <a:prstClr val="white"/>
                </a:solidFill>
              </a:rPr>
              <a:t>雷峰塔傳奇》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1840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方成培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zh-TW" sz="1600" dirty="0">
                <a:solidFill>
                  <a:prstClr val="white"/>
                </a:solidFill>
              </a:rPr>
              <a:t>雷峰塔傳奇》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008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玉山主人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《雷峰塔奇</a:t>
            </a:r>
            <a:r>
              <a:rPr kumimoji="0" lang="zh-TW" altLang="en-US" sz="1600" dirty="0">
                <a:solidFill>
                  <a:prstClr val="white"/>
                </a:solidFill>
              </a:rPr>
              <a:t>傳</a:t>
            </a:r>
            <a:r>
              <a:rPr kumimoji="0" lang="zh-TW" altLang="zh-TW" sz="1600" dirty="0">
                <a:solidFill>
                  <a:prstClr val="white"/>
                </a:solidFill>
              </a:rPr>
              <a:t>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56176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夢花館主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en-US" sz="1600" dirty="0">
                <a:solidFill>
                  <a:prstClr val="white"/>
                </a:solidFill>
              </a:rPr>
              <a:t>白蛇傳</a:t>
            </a:r>
            <a:r>
              <a:rPr kumimoji="0" lang="zh-TW" altLang="zh-TW" sz="1600" dirty="0">
                <a:solidFill>
                  <a:prstClr val="white"/>
                </a:solidFill>
              </a:rPr>
              <a:t>》</a:t>
            </a:r>
            <a:r>
              <a:rPr kumimoji="0" lang="en-US" altLang="zh-TW" sz="1600" dirty="0">
                <a:solidFill>
                  <a:prstClr val="white"/>
                </a:solidFill>
              </a:rPr>
              <a:t>(</a:t>
            </a:r>
            <a:r>
              <a:rPr kumimoji="0" lang="zh-TW" altLang="en-US" sz="1600" dirty="0">
                <a:solidFill>
                  <a:prstClr val="white"/>
                </a:solidFill>
              </a:rPr>
              <a:t>前</a:t>
            </a:r>
            <a:r>
              <a:rPr kumimoji="0" lang="en-US" altLang="zh-TW" sz="1600" dirty="0">
                <a:solidFill>
                  <a:prstClr val="white"/>
                </a:solidFill>
              </a:rPr>
              <a:t>)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43000" y="1196752"/>
          <a:ext cx="9001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/>
          <p:cNvSpPr/>
          <p:nvPr/>
        </p:nvSpPr>
        <p:spPr>
          <a:xfrm>
            <a:off x="7703840" y="3284984"/>
            <a:ext cx="1440160" cy="1008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white"/>
                </a:solidFill>
              </a:rPr>
              <a:t>田漢</a:t>
            </a:r>
            <a:endParaRPr kumimoji="0" lang="en-US" altLang="zh-TW" sz="16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600" dirty="0">
                <a:solidFill>
                  <a:prstClr val="white"/>
                </a:solidFill>
              </a:rPr>
              <a:t>《</a:t>
            </a:r>
            <a:r>
              <a:rPr kumimoji="0" lang="zh-TW" altLang="en-US" sz="1600" dirty="0">
                <a:solidFill>
                  <a:prstClr val="white"/>
                </a:solidFill>
              </a:rPr>
              <a:t>白蛇傳</a:t>
            </a:r>
            <a:r>
              <a:rPr kumimoji="0" lang="zh-TW" altLang="zh-TW" sz="1600" dirty="0">
                <a:solidFill>
                  <a:prstClr val="white"/>
                </a:solidFill>
              </a:rPr>
              <a:t>》</a:t>
            </a:r>
            <a:endParaRPr kumimoji="0" lang="zh-TW" altLang="en-US" sz="1600" dirty="0">
              <a:solidFill>
                <a:prstClr val="white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任性多情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猶疑懦弱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88024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善良</a:t>
            </a: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憨厚情意</a:t>
            </a: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真摯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75856" y="1772816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意志不堅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寡情薄倖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03840" y="1772816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意志</a:t>
            </a: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薄弱</a:t>
            </a:r>
            <a:endParaRPr kumimoji="0" lang="en-US" altLang="zh-TW" b="1" dirty="0">
              <a:solidFill>
                <a:prstClr val="black"/>
              </a:solidFill>
              <a:latin typeface="Calibri"/>
              <a:ea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多情</a:t>
            </a:r>
            <a:r>
              <a:rPr kumimoji="0" lang="zh-TW" altLang="zh-TW" b="1" dirty="0">
                <a:solidFill>
                  <a:prstClr val="black"/>
                </a:solidFill>
                <a:latin typeface="Calibri"/>
                <a:ea typeface="新細明體"/>
              </a:rPr>
              <a:t>愛妻</a:t>
            </a:r>
            <a:endParaRPr kumimoji="0" lang="zh-TW" altLang="zh-TW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0" y="4725144"/>
            <a:ext cx="9144000" cy="1296144"/>
          </a:xfrm>
          <a:prstGeom prst="rtTriangle">
            <a:avLst/>
          </a:prstGeom>
          <a:solidFill>
            <a:srgbClr val="E2E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/>
        </p:nvSpPr>
        <p:spPr>
          <a:xfrm rot="10800000">
            <a:off x="0" y="4725144"/>
            <a:ext cx="9144000" cy="1296144"/>
          </a:xfrm>
          <a:prstGeom prst="rtTriangle">
            <a:avLst/>
          </a:prstGeom>
          <a:solidFill>
            <a:srgbClr val="FC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39552" y="494116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Calibri"/>
                <a:ea typeface="新細明體"/>
              </a:rPr>
              <a:t>欲</a:t>
            </a:r>
            <a:endParaRPr kumimoji="0" lang="zh-TW" altLang="en-US" sz="48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843808" y="544522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dirty="0">
                <a:solidFill>
                  <a:prstClr val="black"/>
                </a:solidFill>
                <a:latin typeface="Calibri"/>
                <a:ea typeface="新細明體"/>
              </a:rPr>
              <a:t>無情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308304" y="479715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Calibri"/>
                <a:ea typeface="新細明體"/>
              </a:rPr>
              <a:t>有情</a:t>
            </a:r>
          </a:p>
        </p:txBody>
      </p:sp>
    </p:spTree>
    <p:extLst>
      <p:ext uri="{BB962C8B-B14F-4D97-AF65-F5344CB8AC3E}">
        <p14:creationId xmlns:p14="http://schemas.microsoft.com/office/powerpoint/2010/main" val="6476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前言</a:t>
            </a:r>
            <a:endParaRPr lang="zh-TW" altLang="zh-TW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中國四大傳說指的是：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牛郎織女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孟姜女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b="1" dirty="0" smtClean="0">
                <a:solidFill>
                  <a:srgbClr val="FF0000"/>
                </a:solidFill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</a:rPr>
              <a:t>梁山伯與祝英台</a:t>
            </a:r>
            <a:r>
              <a:rPr lang="en-US" altLang="zh-TW" b="1" dirty="0" smtClean="0">
                <a:solidFill>
                  <a:srgbClr val="FF0000"/>
                </a:solidFill>
              </a:rPr>
              <a:t>》</a:t>
            </a:r>
            <a:r>
              <a:rPr lang="zh-TW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</a:rPr>
              <a:t>白蛇傳</a:t>
            </a:r>
            <a:r>
              <a:rPr lang="en-US" altLang="zh-TW" b="1" dirty="0" smtClean="0">
                <a:solidFill>
                  <a:srgbClr val="FF0000"/>
                </a:solidFill>
              </a:rPr>
              <a:t>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另有一</a:t>
            </a:r>
            <a:r>
              <a:rPr lang="zh-TW" altLang="en-US" dirty="0" smtClean="0"/>
              <a:t>說：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董永與七仙女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柳毅傳書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梁山伯與祝英台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、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白蛇傳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eaLnBrk="1" hangingPunct="1"/>
            <a:endParaRPr lang="zh-TW" altLang="zh-TW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8" y="4879887"/>
            <a:ext cx="3731146" cy="12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154"/>
            <a:ext cx="2657103" cy="8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96229"/>
            <a:ext cx="403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27387"/>
            <a:ext cx="3390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法海形象演變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+mn-ea"/>
              </a:rPr>
              <a:t>前身：</a:t>
            </a:r>
            <a:r>
              <a:rPr lang="en-US" altLang="zh-TW" sz="2800" dirty="0" smtClean="0">
                <a:latin typeface="+mn-ea"/>
              </a:rPr>
              <a:t>〈</a:t>
            </a:r>
            <a:r>
              <a:rPr lang="zh-TW" altLang="en-US" sz="2800" dirty="0" smtClean="0">
                <a:latin typeface="+mn-ea"/>
              </a:rPr>
              <a:t>西湖三塔記</a:t>
            </a:r>
            <a:r>
              <a:rPr lang="en-US" altLang="zh-TW" sz="2800" dirty="0" smtClean="0">
                <a:latin typeface="+mn-ea"/>
              </a:rPr>
              <a:t>〉</a:t>
            </a:r>
            <a:r>
              <a:rPr lang="zh-TW" altLang="en-US" sz="2800" dirty="0" smtClean="0">
                <a:latin typeface="+mn-ea"/>
              </a:rPr>
              <a:t>奚道士</a:t>
            </a:r>
            <a:endParaRPr lang="en-US" altLang="zh-TW" sz="2800" dirty="0" smtClean="0">
              <a:latin typeface="+mn-ea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  </a:t>
            </a:r>
            <a:r>
              <a:rPr lang="en-US" altLang="zh-TW" sz="2800" dirty="0" smtClean="0"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龍虎山學道，收三妖</a:t>
            </a:r>
            <a:r>
              <a:rPr lang="en-US" altLang="zh-TW" sz="2800" dirty="0" smtClean="0">
                <a:latin typeface="+mn-ea"/>
                <a:sym typeface="Wingdings" panose="05000000000000000000" pitchFamily="2" charset="2"/>
              </a:rPr>
              <a:t>—</a:t>
            </a:r>
            <a:r>
              <a:rPr lang="zh-TW" altLang="en-US" sz="2800" dirty="0" smtClean="0">
                <a:latin typeface="+mn-ea"/>
                <a:sym typeface="Wingdings" panose="05000000000000000000" pitchFamily="2" charset="2"/>
              </a:rPr>
              <a:t>婆子、卯奴、白衣婦人</a:t>
            </a:r>
            <a:endParaRPr lang="en-US" altLang="zh-TW" sz="2800" dirty="0" smtClean="0">
              <a:latin typeface="+mn-ea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+mn-ea"/>
              </a:rPr>
              <a:t>正式出現：</a:t>
            </a:r>
            <a:endParaRPr lang="en-US" altLang="zh-TW" sz="2800" dirty="0" smtClean="0">
              <a:latin typeface="+mn-ea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+mn-ea"/>
              </a:rPr>
              <a:t>  馮夢龍</a:t>
            </a:r>
            <a:r>
              <a:rPr lang="en-US" altLang="zh-TW" sz="2800" dirty="0" smtClean="0">
                <a:latin typeface="+mn-ea"/>
              </a:rPr>
              <a:t>《</a:t>
            </a:r>
            <a:r>
              <a:rPr lang="zh-TW" altLang="en-US" sz="2800" dirty="0" smtClean="0">
                <a:latin typeface="+mn-ea"/>
              </a:rPr>
              <a:t>警世通言．白娘子永鎮雷峰塔</a:t>
            </a:r>
            <a:r>
              <a:rPr lang="en-US" altLang="zh-TW" sz="2800" dirty="0" smtClean="0">
                <a:latin typeface="+mn-ea"/>
              </a:rPr>
              <a:t>》</a:t>
            </a:r>
            <a:endParaRPr lang="zh-TW" altLang="en-US" sz="2800" dirty="0" smtClean="0">
              <a:latin typeface="+mn-ea"/>
            </a:endParaRPr>
          </a:p>
        </p:txBody>
      </p:sp>
      <p:pic>
        <p:nvPicPr>
          <p:cNvPr id="2052" name="Picture 5" descr="https://encrypted-tbn2.gstatic.com/images?q=tbn:ANd9GcS5FzFWaPCQp8765m-qfnnMvKJhHtOKCGIvsB8spMgLjKVow9t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860800"/>
            <a:ext cx="1609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3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936610" y="1635307"/>
          <a:ext cx="6372242" cy="477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AutoShape 2" descr="data:image/jpeg;base64,/9j/4AAQSkZJRgABAQAAAQABAAD/2wCEAAkGBxMSEhUUEhQWFhUWGB4ZGBYYGRsdIBsaGhgYHBocHRwaHCggGhsmHBgXIjEiJSkrLi4vGB81ODMtNyguLisBCgoKDg0OGxAQGywmICQwLTQsMC0sLC0vLCwsLCwsLCwsLCwsLCwsLCwsLCwsLCwsLCwsLCwsLCwsLCwsLCwsLP/AABEIAQMAwwMBEQACEQEDEQH/xAAcAAEAAgIDAQAAAAAAAAAAAAAABQYEBwECAwj/xABMEAACAQIDBAcDCQUECQMFAAABAgMAEQQSIQUxQVEGEyIyYXGBB5GhI0JSYnKCkrHBFDNDorIkU9HwFTRjc6PC0uHxs8PTJURUk5T/xAAbAQEAAwEBAQEAAAAAAAAAAAAAAwQFAgEGB//EADoRAAIBAgMDCwMDBAEFAQAAAAABAgMRBCExEkFRBRMyYXGBkaGx0fAiweEUM0IGI1LxJGJygqLSkv/aAAwDAQACEQMRAD8A3jQCgFAKAUAoBQCgFAKAUAoDwxeLSIXkYKOF+J5AbyfAV45KKuz1Jt2RC4npJ/dR6fSfT1CjU+Ry1SqY6EejmWoYOb6WRV9p9OY1bK+LBb+6gGY+6MM4/FUXPYmecVZfOJLzVCGTd384Ec/SGSTuYPGS+MllH/Ge/wAKie3/ACqrxb9CVbH8afkvueRxGLO7Z0Q+3PGPgsbfnXFob6j8H7nX1/4LxXsOuxg37PgP2cQv6xCiVPdUfh+Q9v8AwXj+D1TpLJF+9w2LhH0oz1i+vUsdPNaki6n8Kifa/c4kofzhb51Fg2J0y60fJTR4gDepsrjzygFfVKl/VVaeVWPz0Inhqc86cvnqWjZ+2o5SF1Rz8xuP2SNG9DfmBV2lXhU6LKtSjOn0kSVSkQoBQCgFAKAUAoBQCgFAKAUAoBQFe2n0iGohIsN8p7o55fpefd+1qKp18XGD2Y5stUcK55yyRQ5OkL4hz+xIcQ25sTISIh4BrXfX5qCw8KpTjJ/VXlbq3+G7vLcGllRXfu8d5yOjZl1xs7z/AOzBMcQ8Mim7feJrjn9n9tW69X4+xJzO103fyRM4LBRQrlijSNeSKF/KoJTlJ3k7ksYqOSR71yeigFAKAjdqbBw+IOaSMZxukW6uvk62NSwrThknlw3eBHOlGWqI2T9rwo7V8Zhxv0HXoBxsLLNbws3nUqdOo8vpl5fgje3DX6l5/kt3RnpYjordZ1kJ0EnzkPKS+thxJ1HG4uRdo4mSlzdXJ8fnqVKuHTW3T0LiDV4pnNAKAUAoBQCgFAKAUAoBQHDGwudAKApHSvpMgjLO2WDdYd6YncoG8g8F+dx0rOrYiVSXN0u9/N3WXqNCMFt1O5FWj2ZNjSHxgMcN7phAd44GcjvH6g0HG9VXUjSyp5vj7e5ZUJVM56cPf2LHHGFAVQAALAAWAHIAbqrN3zZYSsdq8AoDF2ltKLDoZJnVFHE8fADex8BXcKcpu0Vc5nOMFeTMTaHSHDwlA8i3dwhsV7BIJu4Juo0sTwuK7hQnO9l86jmVaEbXZjYHphhJWZRKqsJOrUMR2zoAyWJuhJsD4V1PC1Yq9t1+ztOY4inJ2vvJ6q5MKAUBBbU2KyyHE4MhJ/nodEmHJxwbk+8casQqprYqZrzXZ7EM6bT24a+T+cSw9Buk6yARm6jNkMbd6GT+7b6p+ad24DQgDRw9RxfNz7nxRRr001tx71wLxVwqCgFAKAUAoBQCgFAKAUBTumvSFI0cM1oo/wB4RqXfhGvPWwIG86cGFUsTVlJ81DV69Rcw9NJc5PRaFV2RsySWQYvFj5T+FDvECn85TxbhuFZ9Soox5unpvfH8F2EG3tz13Lh+SfquTCgFAeGOhZ43VHMbMpCuACVJGhsd9q6i0pJtXPJJtWTNb4/o82GxmBaeZsQ8s1mZgbDKyWAzEn5x/wAK04V1UpzUVZJGfKi4VIOTvdnTb8zNK65AhXHKEMeHsW7XeMraO9yewd9uRr2ikop3/i73f23dp5Ubbf8A3cPucbLwzmSfNHiZBBihOVX9mXtL2gZMxBBIG5DlpUktmNmldW/l5fkQi7vJ5O+7z/BsLo9tdcXAs6KVDEizbwVYqd28XFZ1ak6U3Fl6lUVSO0iRqIkFAKAr/SHZzq37XhxeVRaWMadfFxX7a71O/hxqzRqK2xLTc+D4+5BVg+nHvXFG0NjTmTDwub3eNGNxY3Kgm44HXdW2tMzIepmV6eCgFAKAUAoBQCgFARu3cf1UfZPbfsr4c28lGvnYcair1VTg5EtGnzk1E1fsyP8AbZhiG/1eBiMMp+e40ec89bhb+J3msqpJ047P8pdL29zSppTe1/Fae/sWaqhYFAKAUAoCm9PVbr9nlVYgT6kAm3bi328L+41dwltipfh7lTE32oW4+xIjZOInxEc2KaNY4SWihjJbtWsHdmAuRwAH63j52EIOML3erfoiTm5ympT0WiI/D9H2lxWPWbrVgkaMgKcqyjJ2gSBcgbiARv1qR11GnBxtdX7syNUnKc9q9nbvLZhcMkaKkahUUWVRuAqnKTk7stJKKsj1rw9FAKA4drAnkKAuuz0yxRjkij3KK+lMAyKAUAoBQCgFAKAUAoCoe0rZks2HURMFJcRyNfUQyEB8th37hAPM1BiEtnbavs5k1Bva2VvyI7DwLGiogCqoCqBwAFgKwm3J3ZsJJKyPSvD0UAoBQCgOaA4oDm1ALUBxQCgFAeON/dv9lvyNdRV5JHknZNmwQK+jME5oBQCgKh0l9o2CwZKZjNKNDHFY2P1mJyr5Xv4VZpYWpPPRdZy5JGvtp+2bFMfkYoIh9fNI3vBUD3GtSjyLUqK6jJ91kcOqRQ9q+0b/AL6Py6tbf4/GppciTis6cvX0POd6yY2X7Y8Up/tEMUq80zI1vUsD7hVGeAh/FtPr+I6U2bO6K9L8LtBbwPZwLtE+jr6XsR4qSKoVaE6T+o7TTJ+oT08cbhxJG6HcykX5XG/zG+vGk1ZnqdndFIQm3aFmGjDkwNmHoQRXzs4uEnF7jchLaipLec1ydCgFADQEJiOlEOYpAHxMg0KQDMAfrPoi+pqwsPK15fSuv21InWje0c31Hh12PmNh1GGH0QGxEo9FsoPvruMKS0Tl5I4c6m9qPmz3XopNJrLPjZPJ1hX8K5W99SLaXRhFefuRtx3yb8vY7joHFxglY82xDk/GWvb1uK8F7Hn9rg/H8nVug8Y1WLEJ4x4hx8BL+leN1up9y9j1c11rvfueEmycRD+6xkq/VxSZ1PhnIVvXMa4dv50/DL3R0v8Apn4/Ewdvywf67BkT+/hJkj82Fs8Y8SCPGuOZjP8Abl3PJ+zO+dlHprvWn4J3D4hJFDxsGVhcMpBBHgRVdpxdmTJpq6O0guLc9PebfrXdH9yPavU5q9CXYy/V9CYYoDrI4UEkgAC5J0AA3kngKA0f7QfaQ+JZoMGxTDi4aQaNL5HesfxPHTStXD4VQW1PX0I3K+hqjG423ZQa+Fa9atDARV47VWWaT0iuLW99XxxpbXYeKbOkbVmt4f8AYaVmVJY3Eu9ao+y/2WR2tlaI7HZLjuv+YrmFLEUs6VRrvaPbp6o6jESRGzjTnV2HKs7qGOhtL/JZSXhk+xnOwv4kzszaLKyywuUkQ3VlOoPh+Vjv3GpsRhlGKnF7VOWj49T4M5T8T6K9nfS8bRg7dlxEdhKo3G+51+q1jpwII5E/O4mhzUstHoTRdy2VXOiobbw+SduTjOPPc4HqAx+3WTj6dpqXH7Gngp3g48DCqgXBQEJj+kShzDh0OInG9EICp4ySHsp5anwqeFBtbU3ZevYiKVVX2Y5v5qzxwnRyfGm+Kk6xd/VIWSAeZHbn9bKfCrELLKmrdbzfsiCd303fqWn5LhgOj0MShbAqNyABUHki6EfavXagr3eb4vM4c3a2i6iVjjCiygADcALD3Cujk7UAoBQCgMCfZMTbhkPNNPevdPqDXMoRlqjqMnHRlN2t0WmwjNPgiq3OaSO1o5OeZP4bf7RNOYAuaOKktmea817rq8D1Ss7xy9H7dpl7A2umJKgApIksayRN3kJdd/MEbmGhFQU6LhWjvT0fElqVFKlLjvRsytoyRQFK6XzDG4qPZSuUV4zNiWXvGNSAsQPDOxufqjxq1RXNwda3Uu3j3HLzyNS+1no1Hs2ZVhLdVKmZQxuQVNnF+I7p+8eVbXJNRVZOpU0gnJ9aWa8yOatkt5RdkxCxkbeb68h/n8qqUZSrTliKmcpP57HryyR7PiGY2UH03+pOgrZeHo4dJ4ltyf8ACOv/AJPd4rqbI7t6HmxlGpzDx0YetRbWDq/TadN8b7S783l4dqPfqXWd4cUH7EgFzu5N/wB6qYilOjU5mslno90l1HSd1dGI6mBxbuNurjBV1hKjo1c6U9ep8e1enYeyW0rrVF16CbfODxkMwPYJCSD/AGbkBr/Z0b7tSY7CuO1SlqtPt4nkZbz6ar5wmIXpRh7xrIN8ba/ZbRvQHKx+xVXF09uk+rMsYWezUXWVbH42OBGklcIi72P+dT4CsaEJTezFXZqykoq7K+74jG2v1mHwzd1F0nnH/soffzIFWUoU9Pql5L3ZA3KeuS837Fh2VsOOFAgRVQbol7o8W4yN4n3X1rmUm3tN3fE9UUlZaFiwI0NS0dGR1dTKqYiPOWZVtc6ncN5PkBqT5V6k3oeNpanVsSo7wZRzZGUepYAD1rp05LceKcXvPauDoUAoDzlly20JJNlUbyeQ/wAToN5sK6jFydkeSkkrs6S3U2klRGtewUsFvuztcaGx17PHlU/MxWTeZDzsnoisT7BT9uglsY5EkA7J0IBBaM6dqM3DrxFmHZtYRRjKFVR3P1tqvRkkpKVNvevS+hsSrpUFAaU6JyS4vbGMxcMq9ZC7EQt/GiuY8ua/Ysqx62IuVrXxVJ0KNOFRZSV1639SOLu20VP2u9L49pNE8KOsccdhnADFnILaKxFrBRv51bwtB0MDib62j4XOW7yRSYpPk4153J9D/ib+lSchRjUr0ovdd96083fuPKuSZJEZV0r2cpVqt5Ozk829F29mgWSPITka3JFwDcC4ubA6eNd43BVMIoylJSi96PIyUjG2rBpcaW191dVI/qcDOm+lT+qPZ/Jdn44BZSvxPSUdbBfja/qN/wCtZU/71C+/7okWTONlPmSx/wA/50rUhU/UYKnWfSj9D7s4+RG1aTR9ZdFsUZcFhZG70kETnzaNSfzr5irHZqSXBsnWhITwh1ZG1VgVI8CLGoz01PhtkM2JZsawkljZupjH7tVViucKd8h0JJ3Zhasas+avThkt73v8GrSXOWnPu4f7J7AgRuR9Pcx1IO/JruXeQN2/wqGMrqxLJWdySr08M7Bd31qxS6JBU1PTEOVUkC5A0Gv6An3AnwNTJXZG8kIJ0jHydpZW7zbrAc95ReS7/wCZqt7UILIq7MpvM9htFl/eKCvFkvp5qd48QSfDiPI1k3ZnsqTWh5TwiIqU/dPYC25Ce7b6jbgOBtbQ6c1qf8kdUp7mY+1cU8UTvHGZWUXCDedR/wCfSq6L2GpRq1YwnLZT3vcc4XFEwrJIpjJUMyHUqSO7uuTwta9LZ2RxXhGnUlGMrpPXj1naKQqTYAzHRidVhXeE03tuJA3m1yBlqzdUlbeU7Oo+o9IogoO8k6sTvY8z/mwAAFgAKrNtu7J0klZGC2CUYjDZB/ELEXNgqQzAZReyjNIu7TWp6TcpZ7iKqklkWirJXFAfImGneOQlWZWuykqSD2t4uDextYivt+VrSp4ee5x+yZVhvPPHxZkIqvg4qrt0H/OLS7dUdSysyGwrfN3MDdb89xHhfT3VgYOvUw1ZNZSi8r+Di+0lkk0SC7Qy6MCDyIP+TX0U8TyZWe3OUqcnqrN59Vk/m4h2ZrTM7xI0jXIst766XI3acqjxuKpVqcKFBPYi73e9+2d3p1I9imnd6nXaMwzZeSkn1taucBUXO1OCpzv5Hslku09tnJaJb8r+8k1nYaNqKTOpamJsi4W4+kf6RVrkj6sDWi9zi/M5qdJH1/sXCdTh4Yv7uJE/CgH6V85OW1JviToza5BTekmBy4rMuhmQMp4CWHSxP1o3AtyjaqOMgrKXiXMLPNowNHXiL+9SD8GBHvFZWcWaWUkZ+Dmzrc94aN9ob/Q6EeBFTERK4Pu1YpdEgqdI96kIxQHRpVBAJAJ3C+ptvsONAcYZlS8T/upNFvuBbQp4Br6eJI4qKtUp3WyyvVhbNHEQKlkY3ZOJ+cp7ree8HxVqhqQ2WS05bSO0sYYWO64O8jUEEG41BuBXCbWh21cxhjYEkXDh41kKlliuAxUbyF323/Glm8zy6WRmV4ekfs7EZ9oEC1ooWW/13aJmH4eq/FU9Bq7RDWWVyzVaK4oD5Y6a7MOH2hioTp8ozL5Mc6fBlr7OD/V8lRa6VP0+ehWf0z7SMifMPgRyPEVm06jyksmvJo7aIvaGzjfMtWMXgocoPnaTSq74vJS60+PFf7fkZbGT0PCLGSppqR4i/wAaypUsdh3szhLvTfn+Tv6Wex2hK2gAHjb/ABqelQ5QxDtCm11tWXi8jxuC1YwmELabwT22/QczVxwhhqDw1OW1KX7klpZfxT39b7b8Fze7u+4kcdLkjY+Fh5mqleahTbOkrslvZzsQ4jG4SG2mcSSeCKczX8wMvmwq3R/43JU5PWbSXr87Dl/VM+qK+YJxQEV0lwDSw/Ji8sZEkfiy37NzuzqWQngHNcVIKcXFnUJbMkyppKrEMnclXOt9LEWDAjgdV033zVh1Yta7sjYpyT0PXDNlk8HH8y6j3rf8AryDysezWdyewR7PrVul0StU1MipCMUBonpv0nhG08Y7Mwlw8aR4RhchZY5Ed/K5zqeYuONWoReyivOX1M3fBIJY1a11kUGx5ML29xqtoyws0cxQ2NyzNoFGaxsASQL2ud+8kmupTctTmMFHQ9HcAEncBc+Qrg6Pnjob0gE+0Y5XDHFTY6Ns3AQlJkZQb3Fs6i1tyjlVycbRtusVYyuzf+0saIY2ci9tFUb2Y6Ko8SSBVPtLRG9FIis65jdikjO3NmdCxHIXOg4AAcK5wc9urJ9R1io7NOKLlWmZ4oDVXtu6KGWNcbEO1EMsoH0L3V/ukm/g1/m1t8i8ofpquzLOL1Xz5u3kVSF0aTub3He+cv0vEeNaWPwLovn6GcH8s+tbvB5nEZXyZ7wzBhp6jiPMVRhOM1kdWOTGOQq7DG4iCtGb8TnZR1MC8hUdXEVaqtUk2uF8vDQ9SS0O5IA1sAKgbUV1HpGu/WtmP7td31jUWGw08fWSj0Fvenaz1vYR9Aexnok2GhbFzraacWVSNUi3jyLEA25BeN655ZxsKs40KPQhkut72KcbZvU2VWKSigOksgVSx3AEnyAvQGuOojSIYmQIs0jCR2NhrIbsgPIBmsvEi5uSTWPVnKpJo1KcVTSMrENlGb6BDegPa965h61Vg/qLM9CewJ1Iq1Re4rVVvMypyEUBqTpN7GzicVLPFiVRZXLlGQkqW1axDai5J4b6sRrWVrEMqV3c2hsrCmKCKJmzNHGqFrWzFVAJtc2va9qgbuyZKyMuvAeGPwoljeMkgSKUJU2IDAgkG2h1r1OwauUXo97JsLg8THiElmYxm6q2S17Ea2UXte/CpZVm1YjVJJ3LD0rUl8JyEzX8/wBnmt+tVqv7cvm9E9Ppr5uMvo6P7QP92/8AVHXnJ6+qTPcd0UWutUzRQHDKCLHUHeKA0t0/9lToWnwClo95gXvJz6v6SfV3jhfcN/k7lidH6ZZp6p6Pt4Pr8SKdO5qnEYc3IcEMuhI0YHkRv9DWpUweDxf1UZbEuD+z/wB9iI1KUdToC47sin7Yt8RVSryZjqW6/df0OlOLBabnEPHWq6w2Ok7KHlI9vE5wmzZJ5Aih55D3Y0U/kOHjVpcjuK5zG1NmPD2XzsPOc3RRuf2e+yjqmTEbQCllsUw4sVU8C5GjEfRGnieFPHcrRdP9PhFsw3vfLtOo087y1Nt1gkooBQHniYQ6MhvZlKm3Ii1AUN8KzgI9hNh2ysCLK4KFb8bI6NcEXynTXKwrIqQdKbW404SVSKZ1w/aQBt9srDxGjD33qnLKTsW45oltjSErGTvKi/nbX41ag/rK0+iS1WCAUB1dwoJJAA3k6AUB1SQt3UcjnlIHpmtf0qRUpvccOpHidHxSr37p4upUfiIyk+teOnJao9U4vedknzd1XYcwpsfIkWPoa9VKT3HjqRW8JOCcuobflYFTbmARqPEaVzKLjqdKSehG9JLdXHz61LfG/wDLmqKr0GSU+mj36LreVz9FB/Ox/wDjrrk5ZSfZ9znHPortLNWkUBQCgFAQ+2+i2Dxn+sQI7Wtn7r2+2tm+NSQrTh0WeNJlUxPsd2exuGnTwDqR/OhPxq9S5WxVPKMvX3OXTizvhfY/s1e8JZPtSW/9MLUsuXMdJW5xo85qPAwNiQJhlgdERDDKFlyALcgtBMTzAzO2v0RXxscVXePfPTcrtrN310+xqSpxdC8Vbf7mz62zPFAKAUAoCF2/sppCJobdcgtYmwkTeY2PDXVW+afBmBirUlUjYkpVHB3KvhZL5+yy2drqwIIJOYgg/a8jvBI1rErQcZ2Zr0pKUboyNiu+Vs1gBI4S2/KGIufHMG9LVJwt1HHG5YIpMwvVmMtpXK8o2Z3ZgASTYDUk8BXRyd9n4XORJIPGNTw+sR9I+OoHIk1cp09lXepVqT2nkZM+0okfqy3byh8oDEhSSATlBsCQQPI1I5JanCTehg4+frxkAYR72Y3Um24KNGGupJtusL3uIalVWtElhT3sPtZol+Vycg+YKGPC4I0Pgt7/AAoqye48dJmVEyYqIGxF9bEEMjDzF1YeWoPI1NlJEecWVjbQk66OOQWEYLhuEjG6AryyqWzA7jIvCxOZjE4K3E0MK9t34Ev0UTSVvrBfwqG/56nwEbUr8WQ4x3qW6ifq6VBQCgFAKAUAoCibZwY6/Ewt3ZQJB9mVSjDzzxu33xXz/KsHCtGot/qviNHCPag4v5ctXR7GmbDRSNbOVAe3017Lj0cMPSt6ElOKkt5ntWdiRro8FAKAUAoCn7ZW2Il8Sp/4aD9Kx8f+73e5qYP9vvMHBYsJZJAUDO/Vue6/ba4Dbg4NxlNiQLi4vbnmpbCnuOucjtuO8lY3Km4rmMmndHTSZnYNeva3zEILeLb1XyGjH7o1BIrRw62ltFCu9n6SVxeIEaljw3AbyToAPEmwq03ZXZXSvkV/F4UMA0iI8hdTcjul2VeybXUKthcW0XzqptOcizs7MT1/0I99x/8A6p/ytapeZ6/Ij51cDrPscQo0pZQyi91XWw1IZ3LMRpwIr3mkkzznG2jjAYx3k6zDoXit8o97LIANOqv33H0tFI0uSBl8oxktRVcXoSe0MKuJi7JF96NyYXFiN9t6kb9+4jTurTVSLizmnUcJbSOnRuIrAMwsxZ8w5HORb0AA9K8o0+bpqJ7VntzciUqUjFAKAUAoBQCgKz0uhtJh5eZaJvJxnUnyaPKP95WZyrT2qG1wf4LWElapbic9DprGeH6LiRRyWUEn3ypMfWu+TKm3h0uGR5io2qdpZa0CsKAUAoBQFQ20f7RJ4FR/Ip/WsfH/ALq7Pc1MF+33+xinpVgcNh1gxJEjuZP7MiGV2BlffGoOh+tYGr+HkoUYuTsUq95VXYgX2hM5T9hwWLhDsABiJIggzEC5jYySBQDfKhXQHdVfncJVmoRd2+Hyx2nWhG+7rNnYSBYYgt9FBLMdLnezHgLm5rQjFRVkVpNyd2VbD7bkxcsjRRo0cLmNQ8jI4YAXZozEbZgRlN+4b6ZiKqzqKaWy8ienBrXUyMS+JZWUQxagi5nYb9OEB1qNWWZI7sndkY8TR5rrnUlJApuFkXR1v57rgGxGlXk7q5Uas7Ef022xHhMI8sil1DIpQWu4Z1DKAxAPZzGx4A0bSV2d0qU6stiCuzjo50vwmOjaTDyg5Bd427Lp9pDqPPcbaGvUcyi4u0lZkNsnHvBZgCwcjPH9JmOpW+gcsfI7jbQjKw+Klzmy9G/C5oV8OubutUvEs8Uy5w6nsS9luFpFGlxwJAKm+t1QVqmaSFAKAUAoBQCgFARXSnDGTCyhRdlHWIObxkOo9SoHrUdWnzkHDijqEtmSZXti4kLioXB7MytH5kr1sZPkEkA+3WJyRU2akqb3/YvYyN4qSLtW+Z4oBQCgFAUvaRvPMeb/ANKIp+KmsXGu9Z9xrYRf2kYewtnRxKzooDzMZHe2rFiSLnkBYAViYqrKc7N5LJdxJGKV3xJ/YsGaUud0Y0+2w/MJ/wCpWtyLQ6VV9i9X9vMp4yekSM230gz4mKDL8hIGyyX/AHkqWYLa3dy5mBv2ih4AEyco4vbpyhSenS7Orvyf+znD0rSUpLXQjNqQzQSHF4RM75Qs0F7dci3ykHhKtzY8QSOVs/AYxU/7dTo7nwfsWa1Nv6o6mFiPabBKnV4JZJMY/ZSB42Xq3O8ykjKFTebE7vUbkkoR25v6ePsVdu+S1Jno7g2wcSKr3cAmVm3SuxLOzDxZmIO8X4i4OHT5TqQrSms093pbrsWZYaMoJb1vNY9O+nDbSZQq5IIyci3vmbcXJsNN4XTcTz0+gqTcrGlyThVCHOvV6dn5Kms0kTCWBikqggEG2ZSO0h5qRpavITtluJ+UMEq8NqK+padfV7G7+g+01xy4aYCwY3dfosga48g6i3pVXD0djEbPD59zEr1dqhfiXbaeALhmiIWTeL91mXVcwHIgWYai3EaHWM0zxQHNAKAUAoBQCgFAa2mQwo6qO1hJbqo35YmEka/eiyD71fO1P+Pjr7r+T1NOP9yhb5kbHjcMAQbgi4PMHdX0RmHagFAKArvSjpOMMVghUS4uQXjivoq7jLKR3IgeO8nQXO6KtWhRg5zeXzI6hBzdkVrByuIQ8rZ3yl3e1sxN2JA4DXdwrEqSdSo3xNmmtimkS2Fiyoqn5qge4AVhzltSb4nqyRxh8SZIsq6RuSzm1jJc6L9gLlB+lb6Pe1quN5nDxoUtbfU+F82l1+nbpUhR25ucu4hdv7RhdDEokmkvdRh1zMkiEFWz26uNgbHtkX1FiLiqVClOL2nZL/qyun1avuJpyi1bXsMaJdqYkDrDFglsM2T5aUnjYkdWgP3iL123hab+m8+3Je78jz+7LXLzJXYuwIMLmMakyP8AvJXOaRzzZzqfLQeFV62InV6Wi0SyS7EdwpxjoQ3tG231GH6mM/LYi6Lb5qfxH8LKbDxYVYwFDbqbctI59+5EtOjKvUjRhrLyW99yNRzKsQsSABoL8q+hi3PM+grQhhPok0ktL8DOwux8TLrHhpmHPIVHoXsDUipSZmz5Xw0dG32L3sW72bPjdmTyGbBzvh2UlVjMTMsjFLkAyDQhbb+VTxp2e09bWPnMTWjOcnDot3z47zZCe0jBj9+uJw/jNh5APVlDKB43tUhWLLszasGJTPh5Y5V+lGwYetjoaAzKAUAoBQCgFAKAp+34smMJ4TRhgPrRHK5P3XhH3aw+WKfRqd33X3L+ClrEleh0t8KiHfCTD6RmyE+JjyH1rWw1TnKUZ8V57/Mp1Y7M2ibqY4Ok8yopZ2CqouWYgAAbySdAKApW0emrYi8Wy1Eh3Ni3B6mPmV/v38F7PM1UxWNpYdfU8+G/8EtOjKo8jDw+zFw0UrBmeaTWSZzd5JD2VJPAXIAUaAbq+ZqYieKrJz04cEaUKapxsjtMnZCjcSq28CQD/Lf3VbnK0W+0mloS1Y4OrKCLEXB3g0TseHIHCh6KAgekvS7DYIZXbPMe7Amrk8L/AER4n41aw+DqVs1kuL0/JztNyUIq8nolqap2rtCSRpMViLGQjRRuRB3Y18NdTxJJrcp04xSpQ09XxPqsHhFybhp4irnO131cIrv14sy+hO2UwhMmLiLGQBlnVMxjFtUI3qu49n/xrQgoqyPgsViquJqOpVd36dS4GxsB0owc9urxMRJ3AsFb8LWPwrorkmsyncyn1FAdJcbGmrSIvmwH5mgKP0tx2D1kwbKcadElwz5Sp0uZHjNsthua99woC19EfalE2Dh/bG/tABWQiwuVZlzW4EgAnxNAbNoBQCgFAKAUBXumcXycUv8AdSrf7MnyZ9AXVj9iqXKFPnMPJcM/D8XJ8PLZqIxeis2TETR8JFWUDmy2jkP4eoqtyRUvScOD9fjJcZG00+JZMbi0hjeSVgiIpZmO4AC5JrWKZrh2k2swmxIK4MG8GFOnWAbpZx86+9U3DS96wuUeU3FulSee9/Ze5ew+Hv8AVIsKqALDQDcBXzzdy8Ym0T3Bza58lBP9QWrWEV5t8F+BvR5Ri8iD6N2+GUf1H3VYxMrU7cf9nstUSFZoOssqqCzEKBvJIAHqa9SbdkeN2KttT2g4OK6xM2IflCMw9ZDZAPU1ep8nVpZy+ldftqe0ozrO1GLl2LLvei8SnbW6W47E3UMMLGfmxG8hHjId33QKv0sJQpZ22n16eHubGH/p+vUzry2Vwjm/HRd1zBwOAj6p8i/KIc7NvZ1YgNmJ1JDWPkzcqkqVJbau8n5G5hsFRwNRKmrKWV999Vn1596VtSL24hMEgHK/uIJ+Aqeg7VEectwc8BVS4X8Gm/JElgZg8aMNxUflWqfl52lwqN3kU+ag/mKA8G2VAf4SfhA/KgOF2RAP4Se6/wCdAZccYUWUADkBYfCgOuyOg82Jj65D2XeS2h+bK6/pQH0tQCgFAKAUAoDF2rgxNDJETbrEZb8rgi/mN9eNJqzGhSNmY0h8LOwyksEkHLrRkK+kpjv9mvnuT3zOKdN9a8DSxH10lJdpx7T5+unwOz/4c7tLMPpRwAMEPNWa34RWxjazo0JTWu7vyKVGG3NJkqBXxZsCgMHFm8i+CH+Zhb+g1ewi+lvsPFqU7pF0qnw2IdII4mOVQWkLaGxa2Vd47XOrzw1Oqk5t9xew/JmJxK26Wylpm39kyCxXSvaEm+dIhyijA/mkLGuo4XDx0jftftY0qf8ATsn+7V//ACvu7+hH7XwQZlaR5Jwyh1Mzl7X0IseyLMGGgG6pKVRpNRSj2KxcwXI+Eintw2pJtPaz7MtM1Z6HkqgaDSujbjFRVkrI5odGXsqULMl+6Tlb7LdlvgTUdVXgyDEx2qUra6rtWa8z2bZgjucRooJAT50ljbQcF+sdOV65VVy6GvoQuvz0dmkr3WfBX48X1eNit4CKaB2VEMkJJYKurIACTYbzYA38r6VrU8TBr6nZnwvKXINfCtygtqHFartXt5Fv6GbIG0i7ZykEbZXto7m18o+gvNt+8C28dVq2xoZFOi23tZWLri/Zps6SPLFG0Djuyxu2YHxzEh/G/wAKhjXkSSoorw9nmPDFOsw5XhMc4J00vEF0JOmj24+FT8+iLmWUrAY58Q8UMUZE0riIF9ERybatxAOum/zqXaV7XPHQqqnzuy9nS9sr9p9F9F9gpgsLFhlOcRrYsQLsxJZm8LsxPrXRES9AKAUAoBQCgI3pBtuLBxdbLmN2CIiDMzu2ioi8WP8AjwoDWeEim2hip4CsuEw8T9ZKLr1rNN8osYZSwQXLuSDexUaVnyoU1VdfVvTqtvLcZycOb8Tx6Y7EXZ8+CxkTSsqziKQSSySWWUFbguTlHe3byVpXTr0ZwfC/hmeJKnNNF4r5E0zigI+XWVzyCr7szf8AOK0sKv7fe/sI6s1f0gkzYmY/XI/D2f0rQWiPtuSY7OEh3+rI+ujSM89vD+MT2+7ICfcGQ/jqHSp2r0KvQxH/AHLzj7p+RiQws5siljyUEn3CpHJJXZYnOMFeTsuszRsllGaVljUEA65muQSBlW5BsD3rbqj55PKKv8+aFb9XGT2aacn4Lxevdc6ri44/3SXb+8ksT5qndX1zHxpsSl0n3L3/ANHro1Kn7ksuC+71fl2GHLIzEsxLMd5JuT5k1KkkrIsRjGK2YqyOYJijBlNmUgg+IryUVJWZ5OCnFxloyW2VtwbKxju4vhMYFkIUEtCbaEjiurC28gA8g02HfPU9n+Ucu0/P+U8PVp1ZVmrxbs3/ANSy89b8XbcbW2btKHEIHgkSRTxRgffbcfA144uLsygpJ6GJ0q6TJs/DvNIRcCyId7vwUcfM8Bc1JTUpOyOKjjFXZpToxIxn2ezd58dCx82nzfrU8M67N3FxdPkOknvd/FyfofUdXD5IUAoBQCgFAKApntDYRSYDEyaQw4kiRjuQSxPGjtwADsovwzVxUTcWkdwdpEfLHiIMTLicJCuKhxSxsQsqIVdFyhgW7LIyZdx4VWyas8rFjNO6Kv0523O2BxGGx0QhxHWRzQZO0jRCaJSA9+1IpY3uF0YWFTQUdl2IZuV8y/V8ObAoCD2TtFMQHliN0aRgp+lkslx4EobeFq2FRlSioS1t65nNKSkrooeMwkRMshmY/KG4WO9i5cjvMORqXbntbOz58D7XBVaqpU6aguimrvs4J8TFLYcbllfzZU+ADfnXX9x8F5+xctiHq4rub+69Duu0woYRwxqGFjmu50Nxoxy7/q15zTecm/Q5eFcmnObduFl6Z+Z4zbSlYZS5y/RXsr+FbD4V0qUE72JIYalF7Sjnxeb8Xmemyu0Xi4SKbfbXtJ8Rl+8a5q5Wlw9DjE/So1f8X5PJ+/cYFTFo7IpJAAJJ3Aca8btqeNpK7M8QLDrLZpOEXAHnIRu+wNeduMTk55R04+3uVXUlXyp5R/y/+ffThcitqytJdnN2JuSf87vCrFFKLsiLGUoxoKMVkiEw2BCzi4ZM6Zo2ViuoJDWt5H3VblVexdbtT5ehyfhamOdKospK6s7ZrVeGZmbTwmYDM0kjnsIZHZ8oPeIudABc+6ooVpN8EjSxHImEpQ2acW5yyV3e19Xw+lXfbZatFn6EYLrdp4GMDRHMp8BFGxB/EVHrXeETcnIr/wBUzjDD0qK45diVvufRNXz4gUAoBQCgFAKAjOk+zDisJiMODYyxOgPIspAPvtQFc6N7aLn9mnhfD4qKNS8T2sy6KXjZSVePNppuOhFU6lNxzLcJqRVfaZsuSXGYLUNHKywql7FCJVllcadoFIwDyy+NcSqKnQm+CfsvM8lFucS6V8gaZWNszSY7Ef6NwrEXF8XMv8GI70B3da+4DkT4kbfJWB2nz01ktOt8exepSxNa30IlxhEhZoolCpGciqNwVQFH5VPjP3n3ehPhf2l3+pq/B3YYheaZvVHB/pz++uKuUk+v1PvKX00qEuxeMbetiOqU0hQCgJPZeBlEkchUqiurF37IsGHFrA+lQVakXFxTuylia9OVOUE7tpqyzenBXOsuHgRjmkL6myxjhwu7Cw9A1FKo1krdvt/o6jUrzirRt1y9l92j1we1VRwFRY4zdWy6tlYWJznW432Fhcbq8nSbWbu/LwOKuFlKDbk5SWavpddWmemd31kdiYDG7I29SQfT9KmjJSSaLdOaqQU1oziPB9YGvfIgzuRvCjfbxO4f4A17t7LXF6FTlCajRtvbViD2tI0jCRQAyEZF4BRoEHhbT/zVylFRWy9+vufN4ilP6alLpwd118V3mRhdpxuAwBzEd2xLHfooHeFwd1RvD1E9k1qXLuBnS56UrPen0uxce7vsbh9kPRGWHPjcUhSaVckUTb44rg9ocHYgG3AAcyBfpU1TjY+H5T5Qlja7qPJaJcF78TZlSGcKAUAoBQCgFAKAr3SPo22IljxEE5w+IiVkD5A6tGxBZHQkXF1BFiLGuZRUlZnsZNO6KRsTZUz418RipXleDPCCwCqHzkMY0A7K5Apvck9Yb92vn+VMQ4p0LWz8t1+3h1LiaGHhd7Zztrb8s037Ds0CTFNo8m9MOvFmOozDlwPM2Uxcn8murapUX0+v4+I9r4jZ+mOpe+iHRmLZ8AijuzMc0srd6SQ72Y/kOHxr6dJJWRmt3IXF/vZP9439RrDxn70u70NjC/tL5vNYRJDE7lpiTZ1siE95WX5xXdf4VFNzlko7976+8+3oOtUw9NRhui7t8LPdfUxf7OB/Gc/cT/rrr+4+C8/Yu/8AIf8AivF//JyuMiUjLADb6bsx/lyj4V44TesvBf7PHRqy1qeCS9bvzMjaGOkjkZYyqLoVMaqpKEAr2gM3dI41zTpxlFOWfaRUKFOpTUqibe+7bzWTyeWvURcsrMbsSx5k3PxqdJLJF2MIxVoqyOlenQoCXxODaURy91TGud23AoWj8yxCA2FzrVaM1C8d98l25/coU60aTlT1ak7Ja52l3LPV5GBj8eEVVhuFVg2Y73YcWHK1wF4Anfc1NSp7TvP/AF84kWKpvm3Opq8upK97Lwze/sRhSYFTM1uzFYSE/RjYBgPFu0FHjU6qNQXHTv8AmfYZSll1m4/YhIG2WoAsEmlUX1sOsLWvbXvVqR0Vz4esrVJLrfqX+uiMUAoBQCgFAKAUAoDhvCgPnnB9HdtiR8PNM0COzSO2ZDnzN23Rk7Zuxva697hes3G/p6TVWpG8t3d5Fmgqk/pi7I257NdjYfC4JFgQKxJErcXkRmRiTyupsNwB0q9SqKpBTW9EE47Mmi11IclK2gLTyjk/5qp/WsTGfvPu9DXwv7S7/U1BtNLTSjlI4/nNqH6DydK+Fp9i8sjGr0uigM7H6xwPxyFD9xjb+UqPSoYZSkvmZVoZVKketPxXumeOHwMsncjZhzANvfuFdyqRjqyWpXp0+nJLvMn/AEWVAaWREBJG/OSRa4AS4vqN5G+uOevlFN+XqQ/qlJ2pxbfh628kzr18KdxDIfpSaD8Cn82I8KbM5au3Z7nuxWn0pbK4R18X9ku0x8VinkILsTbQDcAOQA0UeAruMIx0JqdKFNWivz2vV95hzQNIQqjmSToABvJO4AX31NGSjmyhylO0Yo6Y/GgqsSG6ILZrWLkE2J+qMxCg8PE11Tp2bm9X5fN5kxjndm3fYKf/AKa+v/3MvpolacdEfE4n96fa/U2RXRCKAUAoBQCgFAKAUAoCt9MYbGCb6LmNj9WUaf8AESIetZ/KdPbw7fDMs4WVqnadOiE1pMRFzKyr98ZGA8mizH/eVxyVV2qGzwf5PcXG1S/Es9aZVKPtA/2nEjlIvuMER/O9Y+PVqt+o1MG70+81x0hWFcTKGSQtmubOqjtANpdDzqBbbWTXh+T7fkl1pYZKLVlfVN778VxMfCCBle0TllXMA0m8Dvd1F1A18ga4lziau/IuVXXjKN5qzdso6Pdq3rp22Mf9uQHswRepkb83t8K75tvWT8vYl5ibWdSX/qvsdjtmbQKVUDcFRBa+uhAvv8a85iG/1Zz+ipatN9rbv52MXEYqSTvuzfaYn867jCMdETwpU6fQil2IyMOc0Ei/QKyDyJyN78yfhrmWU0+OX39yKf014y43X3Xo/EwlUk2AuTuAqRuxYbSV2Z/+jurscQer4hALuR9n5vm1vI1Fzu1lDP0Kv6nnMqKv1/xXfv7vFEVtbH5zkQZIx8wHeebH5x+A4AVZo0rLaeb+aGViU+de07v5otyI2rBAbq9g0DLs+5WwlYyA87ySIfX5MeludXYq1z4WpPblf5qbKrojFAKAUAoBQCgFAKAUBH9IMGZsNLGveKkp4OvaQ+jhT6VzOKnFxe89i7O5VNj4wdfhpl7soMZPJZVDqT4540X79YPJU3TrSpvf6r4zQxa2oKS+XL3X0BnFQ6QxquKNj2pI1Yj7JZb+4gelZnKEc4s0MC8mjVntClWLEhmuA6A5rG1wSupG7QDfUFGEpxy3H1XJXKeHw0XSrStd3XDRLXdpvMHo5eSaMxDrAGUNl7QysbG9twIuPfUWItGDUsjbxGJw9ShJxnF5O1mtV+TltkzXNopCL6HIw09RpRVoWza8SdYujbOcfFA7KkHeyL9qSMfAtf4U56O6/gx+rpvo3fZGT+w/YkHfnj8kDMf6QvxrznJPSLPOfm+jTffZfdvyPWHFQRhsqvIWXKc5CC1wdy3O9R86vHCpK12l5nE6Veo1tNRs75ZvetXZb+B5HabgWjyxDlGLE+baufU11zUdZZ9vyxIsLBu87yfXn5aeR1xj3w8TH5pdPQZXHxdqQX9xrjb2+xwpKnVqX0sn6r7IrrtxNaCRiznm5SMPF41FVrMCbGwBvr6V3GDb0KGJx1GFOVpK9nazvn3H037N4Amy8EB/+OjerKGPxNXD48slAKAUAoBQCgFAKAUAoBQGucbh2QYiJBd4ZS0Y4XBWeEeQzIv3TXzuK/4+NU910/HX7mlS/uUNn51GwcLiFkRJEN1dQynmGFx8DX0RmkF0rwK5op7dpLxk30ySWOo4nOiWPC551Tx0L0r8C1g5WqW4mvum5CLHIQxFyhyqzbxmFwoJt2W18apYO7bii3irJJlMwuHixTFcNh3nc6HqY2Fj9Z7KF+8a0FCb1KDlHUvnRz2PI0F8bJPHM7FssMxtGumVLsGDsNSW3XNhoLmXmob0vAljj8VHo1JL/wAn7mRN7GIv4eOxK/bEb/8AKK8dCm9xYhyzjou6qvvz9TCk9j+JHdx8bfaw5H9MtRvC0y7D+psdFZ7L7V7WPBvZJjuGKw//AOt/+qn6SHWSP+qMbwj4P3PaD2PYkn5THoo4hIL/ABZ9Pca9WGpkM/6kx8tJJdiX3ucdJvZBL+zr+yYqWV0Ys0UrKivcKCFKKMrdkbyR5ce1Qpxd0syhV5TxdV3nUefDLTstxNfYjZ8GEfJjcLJBJ/tgzq3PK+qsPEVzKM1oV9tSzl55kns2dJWEeDjMzndHCn9RsFRfFiBXChJ6jbijePQXY8mDwEGHlIMiKc1twLMzZR9Vc2UeCirRAT1AKAUAoBQCgFAKAUAoBQFR6SRZMWrcJorHkGia49Ssp9I6xuWKd4xn3F7BSzcSQ6GTf2cx8YXaPyXRox6RvGPStDB1OcoRl1emRWrR2ajRJ7VwvWxOg3kdnwYaqfRgDU84qUXF7ziMtmSfAp+FxOVo5dwVgxvwU6N/IzVi4eTp1lfs+xrV1t0nbtL3W4Y4oBQCgFAKAUB5zQq4s6hhyIBHuNAIYFQWRQo5KAB8KA9KAUAoBQCgFAKAUAoBQCgFAQfS7ASywg4dVaaJxIis2UNoVdS1jYlHexta+W9Q4igq1Nwe87pzcJKRg9BsFi16+XFxrD1pUJCGDlQgILMy6FmuNBuCiuMLh1Qp7F7nVapzktotVWSIpu19mt1zxIBaRWkUH5w+eo+tmPkA61nVsLt1W1vV+8vUsTs07Pc7dxatnTZ4o3+kit71BrRKJkUAoBQCgFAKAUAoBQCgFAKAUAoBQCgFAKAUAoBQCgFAYG0kGeBuKy6HwaNwR5Hl4DkKAzgKA5oBQCgFAKAUAoBQCgFAK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pic>
        <p:nvPicPr>
          <p:cNvPr id="3076" name="圖片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076575"/>
            <a:ext cx="1360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6588125" y="3573463"/>
            <a:ext cx="1079500" cy="996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佛使</a:t>
            </a:r>
          </a:p>
        </p:txBody>
      </p:sp>
      <p:sp>
        <p:nvSpPr>
          <p:cNvPr id="8" name="橢圓 7"/>
          <p:cNvSpPr/>
          <p:nvPr/>
        </p:nvSpPr>
        <p:spPr>
          <a:xfrm>
            <a:off x="6016625" y="2397125"/>
            <a:ext cx="1079500" cy="996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得道高僧</a:t>
            </a:r>
          </a:p>
        </p:txBody>
      </p:sp>
      <p:sp>
        <p:nvSpPr>
          <p:cNvPr id="9" name="橢圓 8"/>
          <p:cNvSpPr/>
          <p:nvPr/>
        </p:nvSpPr>
        <p:spPr>
          <a:xfrm>
            <a:off x="5916613" y="4867275"/>
            <a:ext cx="1082675" cy="996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渡化眾生</a:t>
            </a:r>
          </a:p>
        </p:txBody>
      </p:sp>
      <p:sp>
        <p:nvSpPr>
          <p:cNvPr id="10" name="橢圓 9"/>
          <p:cNvSpPr/>
          <p:nvPr/>
        </p:nvSpPr>
        <p:spPr>
          <a:xfrm>
            <a:off x="7904504" y="4105677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好戰</a:t>
            </a:r>
          </a:p>
        </p:txBody>
      </p:sp>
      <p:sp>
        <p:nvSpPr>
          <p:cNvPr id="12" name="橢圓 11"/>
          <p:cNvSpPr/>
          <p:nvPr/>
        </p:nvSpPr>
        <p:spPr>
          <a:xfrm>
            <a:off x="7347143" y="1935209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有我</a:t>
            </a:r>
          </a:p>
        </p:txBody>
      </p:sp>
      <p:sp>
        <p:nvSpPr>
          <p:cNvPr id="13" name="橢圓 12"/>
          <p:cNvSpPr/>
          <p:nvPr/>
        </p:nvSpPr>
        <p:spPr>
          <a:xfrm>
            <a:off x="7795843" y="3010604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奉旨</a:t>
            </a:r>
          </a:p>
        </p:txBody>
      </p:sp>
      <p:sp>
        <p:nvSpPr>
          <p:cNvPr id="14" name="橢圓 13"/>
          <p:cNvSpPr/>
          <p:nvPr/>
        </p:nvSpPr>
        <p:spPr>
          <a:xfrm>
            <a:off x="6284324" y="1321652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無私</a:t>
            </a:r>
          </a:p>
        </p:txBody>
      </p:sp>
      <p:sp>
        <p:nvSpPr>
          <p:cNvPr id="32" name="橢圓 31"/>
          <p:cNvSpPr/>
          <p:nvPr/>
        </p:nvSpPr>
        <p:spPr>
          <a:xfrm>
            <a:off x="7181852" y="5652135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公報私仇</a:t>
            </a:r>
          </a:p>
        </p:txBody>
      </p:sp>
      <p:sp>
        <p:nvSpPr>
          <p:cNvPr id="38" name="橢圓 37"/>
          <p:cNvSpPr/>
          <p:nvPr/>
        </p:nvSpPr>
        <p:spPr>
          <a:xfrm>
            <a:off x="1096963" y="5160963"/>
            <a:ext cx="1082675" cy="9985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公報私仇</a:t>
            </a:r>
          </a:p>
        </p:txBody>
      </p:sp>
      <p:sp>
        <p:nvSpPr>
          <p:cNvPr id="39" name="橢圓 38"/>
          <p:cNvSpPr/>
          <p:nvPr/>
        </p:nvSpPr>
        <p:spPr>
          <a:xfrm>
            <a:off x="665163" y="3786188"/>
            <a:ext cx="1079500" cy="996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帶回侍者</a:t>
            </a:r>
          </a:p>
        </p:txBody>
      </p:sp>
      <p:sp>
        <p:nvSpPr>
          <p:cNvPr id="40" name="橢圓 39"/>
          <p:cNvSpPr/>
          <p:nvPr/>
        </p:nvSpPr>
        <p:spPr>
          <a:xfrm>
            <a:off x="1317625" y="2574925"/>
            <a:ext cx="1081088" cy="9985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維護正義</a:t>
            </a:r>
          </a:p>
        </p:txBody>
      </p:sp>
      <p:cxnSp>
        <p:nvCxnSpPr>
          <p:cNvPr id="2057" name="直線接點 2056"/>
          <p:cNvCxnSpPr/>
          <p:nvPr/>
        </p:nvCxnSpPr>
        <p:spPr>
          <a:xfrm>
            <a:off x="2303463" y="3435350"/>
            <a:ext cx="130175" cy="35083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1757363" y="4360863"/>
            <a:ext cx="349250" cy="5715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2038350" y="4945063"/>
            <a:ext cx="265113" cy="338137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>
            <a:off x="6072188" y="3246438"/>
            <a:ext cx="171450" cy="3635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6" idx="2"/>
          </p:cNvCxnSpPr>
          <p:nvPr/>
        </p:nvCxnSpPr>
        <p:spPr>
          <a:xfrm flipH="1" flipV="1">
            <a:off x="6327775" y="4008438"/>
            <a:ext cx="260350" cy="6350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6111875" y="4389438"/>
            <a:ext cx="215900" cy="49688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endCxn id="8" idx="0"/>
          </p:cNvCxnSpPr>
          <p:nvPr/>
        </p:nvCxnSpPr>
        <p:spPr>
          <a:xfrm flipH="1">
            <a:off x="6556375" y="2243138"/>
            <a:ext cx="71438" cy="15398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H="1">
            <a:off x="7032625" y="2528888"/>
            <a:ext cx="331788" cy="1047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H="1">
            <a:off x="7524750" y="3606800"/>
            <a:ext cx="271463" cy="1428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7631113" y="4267200"/>
            <a:ext cx="330200" cy="14922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6896100" y="5610225"/>
            <a:ext cx="346075" cy="18256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79" name="直線單箭頭接點 2078"/>
          <p:cNvCxnSpPr>
            <a:endCxn id="6" idx="0"/>
          </p:cNvCxnSpPr>
          <p:nvPr/>
        </p:nvCxnSpPr>
        <p:spPr>
          <a:xfrm>
            <a:off x="7002463" y="3101975"/>
            <a:ext cx="125412" cy="47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H="1">
            <a:off x="6804025" y="4570413"/>
            <a:ext cx="198438" cy="374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470650" y="3201988"/>
            <a:ext cx="0" cy="1665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H="1">
            <a:off x="1154113" y="3402013"/>
            <a:ext cx="325437" cy="427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>
            <a:off x="1358900" y="4760913"/>
            <a:ext cx="125413" cy="47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flipV="1">
            <a:off x="1778000" y="3509963"/>
            <a:ext cx="29845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2303463" y="1296988"/>
            <a:ext cx="1082675" cy="9985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被動</a:t>
            </a:r>
          </a:p>
        </p:txBody>
      </p:sp>
      <p:sp>
        <p:nvSpPr>
          <p:cNvPr id="42" name="橢圓 41"/>
          <p:cNvSpPr/>
          <p:nvPr/>
        </p:nvSpPr>
        <p:spPr>
          <a:xfrm>
            <a:off x="4643438" y="811213"/>
            <a:ext cx="1081087" cy="9985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主動</a:t>
            </a:r>
          </a:p>
        </p:txBody>
      </p:sp>
      <p:sp>
        <p:nvSpPr>
          <p:cNvPr id="43" name="橢圓 42"/>
          <p:cNvSpPr/>
          <p:nvPr/>
        </p:nvSpPr>
        <p:spPr>
          <a:xfrm>
            <a:off x="449263" y="1279829"/>
            <a:ext cx="1081088" cy="9985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許宣</a:t>
            </a:r>
          </a:p>
        </p:txBody>
      </p:sp>
      <p:sp>
        <p:nvSpPr>
          <p:cNvPr id="47" name="橢圓 46"/>
          <p:cNvSpPr/>
          <p:nvPr/>
        </p:nvSpPr>
        <p:spPr>
          <a:xfrm>
            <a:off x="2878931" y="160338"/>
            <a:ext cx="1081088" cy="8464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法海</a:t>
            </a:r>
          </a:p>
        </p:txBody>
      </p:sp>
      <p:sp>
        <p:nvSpPr>
          <p:cNvPr id="48" name="橢圓 47"/>
          <p:cNvSpPr/>
          <p:nvPr/>
        </p:nvSpPr>
        <p:spPr>
          <a:xfrm>
            <a:off x="1352550" y="356503"/>
            <a:ext cx="1081088" cy="8464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接諦</a:t>
            </a:r>
          </a:p>
        </p:txBody>
      </p:sp>
      <p:cxnSp>
        <p:nvCxnSpPr>
          <p:cNvPr id="52" name="直線接點 51"/>
          <p:cNvCxnSpPr/>
          <p:nvPr/>
        </p:nvCxnSpPr>
        <p:spPr>
          <a:xfrm>
            <a:off x="3321050" y="2041525"/>
            <a:ext cx="242888" cy="1746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1503363" y="1935163"/>
            <a:ext cx="8001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3189288" y="1006475"/>
            <a:ext cx="196850" cy="4064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endCxn id="41" idx="1"/>
          </p:cNvCxnSpPr>
          <p:nvPr/>
        </p:nvCxnSpPr>
        <p:spPr>
          <a:xfrm>
            <a:off x="2170113" y="1166813"/>
            <a:ext cx="292100" cy="2762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V="1">
            <a:off x="4643438" y="1820863"/>
            <a:ext cx="347662" cy="4222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990600" y="908050"/>
            <a:ext cx="311150" cy="371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>
            <a:off x="2366963" y="577850"/>
            <a:ext cx="511175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endCxn id="42" idx="1"/>
          </p:cNvCxnSpPr>
          <p:nvPr/>
        </p:nvCxnSpPr>
        <p:spPr>
          <a:xfrm>
            <a:off x="3960813" y="531813"/>
            <a:ext cx="841375" cy="425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法海形象演變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8229600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矩形 11"/>
          <p:cNvSpPr/>
          <p:nvPr/>
        </p:nvSpPr>
        <p:spPr>
          <a:xfrm>
            <a:off x="395288" y="2868613"/>
            <a:ext cx="1296987" cy="781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馮夢龍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〈</a:t>
            </a:r>
            <a:r>
              <a:rPr kumimoji="0" lang="zh-TW" altLang="en-US" sz="1400" dirty="0">
                <a:solidFill>
                  <a:prstClr val="black"/>
                </a:solidFill>
              </a:rPr>
              <a:t>白娘子永鎮</a:t>
            </a:r>
            <a:endParaRPr kumimoji="0" lang="en-US" altLang="zh-TW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</a:rPr>
              <a:t>    雷峰塔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〉</a:t>
            </a: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38325" y="2868613"/>
            <a:ext cx="1368425" cy="720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</a:rPr>
              <a:t>黃圖珌</a:t>
            </a:r>
            <a:endParaRPr kumimoji="0" lang="en-US" altLang="zh-TW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</a:rPr>
              <a:t>雷峰塔傳奇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8038" y="2868613"/>
            <a:ext cx="1295400" cy="781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</a:rPr>
              <a:t>方成培</a:t>
            </a:r>
            <a:endParaRPr kumimoji="0" lang="en-US" altLang="zh-TW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</a:rPr>
              <a:t>雷峰塔傳奇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16463" y="2895600"/>
            <a:ext cx="1295400" cy="763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玉山主人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</a:rPr>
              <a:t>雷峰塔奇傳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37275" y="2897188"/>
            <a:ext cx="1314450" cy="782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夢花館主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白蛇傳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》(</a:t>
            </a: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前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)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02538" y="2897188"/>
            <a:ext cx="1314450" cy="782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田漢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白蛇傳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468313" y="3883025"/>
            <a:ext cx="8496300" cy="8270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white"/>
                </a:solidFill>
              </a:rPr>
              <a:t>善</a:t>
            </a:r>
          </a:p>
        </p:txBody>
      </p:sp>
      <p:sp>
        <p:nvSpPr>
          <p:cNvPr id="15" name="直角三角形 14"/>
          <p:cNvSpPr/>
          <p:nvPr/>
        </p:nvSpPr>
        <p:spPr>
          <a:xfrm rot="10800000">
            <a:off x="393700" y="3810000"/>
            <a:ext cx="8499475" cy="900113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40650" y="3933825"/>
            <a:ext cx="736600" cy="5016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惡</a:t>
            </a:r>
          </a:p>
        </p:txBody>
      </p:sp>
      <p:pic>
        <p:nvPicPr>
          <p:cNvPr id="4109" name="Picture 18" descr="http://image.xinmin.cn/2013/01/05/20130105172854477486.jpg"/>
          <p:cNvPicPr>
            <a:picLocks noChangeAspect="1" noChangeArrowheads="1"/>
          </p:cNvPicPr>
          <p:nvPr/>
        </p:nvPicPr>
        <p:blipFill>
          <a:blip r:embed="rId7"/>
          <a:srcRect l="18300"/>
          <a:stretch>
            <a:fillRect/>
          </a:stretch>
        </p:blipFill>
        <p:spPr bwMode="auto">
          <a:xfrm>
            <a:off x="5980113" y="4918075"/>
            <a:ext cx="28781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5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青蛇形象演變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前身：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李黃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侍婢數人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婢說出娘子孀居、傳話讓李黃留宿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正式出現：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馮夢龍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警世通言．白娘子永鎮雷峰塔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身分演變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圖片 1"/>
          <p:cNvPicPr>
            <a:picLocks noChangeAspect="1"/>
          </p:cNvPicPr>
          <p:nvPr/>
        </p:nvPicPr>
        <p:blipFill>
          <a:blip r:embed="rId2"/>
          <a:srcRect l="68857" t="20589" r="6532" b="3705"/>
          <a:stretch>
            <a:fillRect/>
          </a:stretch>
        </p:blipFill>
        <p:spPr bwMode="auto">
          <a:xfrm>
            <a:off x="7451725" y="4171950"/>
            <a:ext cx="12763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84213" y="5233988"/>
            <a:ext cx="1366837" cy="7921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小白蛇數條</a:t>
            </a:r>
            <a:endParaRPr kumimoji="0" lang="en-US" altLang="zh-TW" b="1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/>
              </a:rPr>
              <a:t></a:t>
            </a: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李琯</a:t>
            </a: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/>
              </a:rPr>
              <a:t></a:t>
            </a:r>
            <a:endParaRPr kumimoji="0" lang="zh-TW" altLang="en-US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8538" y="5233988"/>
            <a:ext cx="1358900" cy="7921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/>
              </a:rPr>
              <a:t>烏雞</a:t>
            </a:r>
            <a:endParaRPr kumimoji="0" lang="en-US" altLang="zh-TW" sz="2800" b="1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/>
              </a:rPr>
              <a:t>西湖三塔記</a:t>
            </a:r>
            <a:r>
              <a:rPr kumimoji="0" lang="en-US" altLang="zh-TW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kumimoji="0" lang="zh-TW" altLang="en-US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5875" y="5237163"/>
            <a:ext cx="1800225" cy="7921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/>
              </a:rPr>
              <a:t>青魚</a:t>
            </a:r>
            <a:endParaRPr kumimoji="0" lang="en-US" altLang="zh-TW" sz="2800" b="1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白娘子永鎮雷峰塔</a:t>
            </a:r>
            <a:r>
              <a:rPr kumimoji="0" lang="en-US" altLang="zh-TW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kumimoji="0" lang="zh-TW" altLang="en-US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2313" y="5230813"/>
            <a:ext cx="1800225" cy="7921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/>
              </a:rPr>
              <a:t>青蛇</a:t>
            </a:r>
            <a:endParaRPr kumimoji="0" lang="en-US" altLang="zh-TW" sz="2800" b="1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方培成</a:t>
            </a:r>
            <a:r>
              <a:rPr kumimoji="0" lang="en-US" altLang="zh-TW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雷峰塔傳奇</a:t>
            </a:r>
            <a:r>
              <a:rPr kumimoji="0" lang="en-US" altLang="zh-TW" sz="1400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kumimoji="0" lang="zh-TW" altLang="en-US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051050" y="5516563"/>
            <a:ext cx="217488" cy="21590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626100" y="5554663"/>
            <a:ext cx="176213" cy="21590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629025" y="5549900"/>
            <a:ext cx="196850" cy="21590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1020196" y="1254521"/>
          <a:ext cx="6372242" cy="493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AutoShape 2" descr="data:image/jpeg;base64,/9j/4AAQSkZJRgABAQAAAQABAAD/2wCEAAkGBxMSEhUUEhQWFhUWGB4ZGBYYGRsdIBsaGhgYHBocHRwaHCggGhsmHBgXIjEiJSkrLi4vGB81ODMtNyguLisBCgoKDg0OGxAQGywmICQwLTQsMC0sLC0vLCwsLCwsLCwsLCwsLCwsLCwsLCwsLCwsLCwsLCwsLCwsLCwsLCwsLP/AABEIAQMAwwMBEQACEQEDEQH/xAAcAAEAAgIDAQAAAAAAAAAAAAAABQYEBwECAwj/xABMEAACAQIDBAcDCQUECQMFAAABAgMAEQQSIQUxQVEGEyIyYXGBB5GhI0JSYnKCkrHBFDNDorIkU9HwFTRjc6PC0uHxs8PTJURUk5T/xAAbAQEAAwEBAQEAAAAAAAAAAAAAAwQFAgEGB//EADoRAAIBAgMDCwMDBAEFAQAAAAABAgMRBCExEkFRBRMyYXGBkaGx0fAiweEUM0IGI1LxJGJygqLSkv/aAAwDAQACEQMRAD8A3jQCgFAKAUAoBQCgFAKAUAoDwxeLSIXkYKOF+J5AbyfAV45KKuz1Jt2RC4npJ/dR6fSfT1CjU+Ry1SqY6EejmWoYOb6WRV9p9OY1bK+LBb+6gGY+6MM4/FUXPYmecVZfOJLzVCGTd384Ec/SGSTuYPGS+MllH/Ge/wAKie3/ACqrxb9CVbH8afkvueRxGLO7Z0Q+3PGPgsbfnXFob6j8H7nX1/4LxXsOuxg37PgP2cQv6xCiVPdUfh+Q9v8AwXj+D1TpLJF+9w2LhH0oz1i+vUsdPNaki6n8Kifa/c4kofzhb51Fg2J0y60fJTR4gDepsrjzygFfVKl/VVaeVWPz0Inhqc86cvnqWjZ+2o5SF1Rz8xuP2SNG9DfmBV2lXhU6LKtSjOn0kSVSkQoBQCgFAKAUAoBQCgFAKAUAoBQFe2n0iGohIsN8p7o55fpefd+1qKp18XGD2Y5stUcK55yyRQ5OkL4hz+xIcQ25sTISIh4BrXfX5qCw8KpTjJ/VXlbq3+G7vLcGllRXfu8d5yOjZl1xs7z/AOzBMcQ8Mim7feJrjn9n9tW69X4+xJzO103fyRM4LBRQrlijSNeSKF/KoJTlJ3k7ksYqOSR71yeigFAKAjdqbBw+IOaSMZxukW6uvk62NSwrThknlw3eBHOlGWqI2T9rwo7V8Zhxv0HXoBxsLLNbws3nUqdOo8vpl5fgje3DX6l5/kt3RnpYjordZ1kJ0EnzkPKS+thxJ1HG4uRdo4mSlzdXJ8fnqVKuHTW3T0LiDV4pnNAKAUAoBQCgFAKAUAoBQHDGwudAKApHSvpMgjLO2WDdYd6YncoG8g8F+dx0rOrYiVSXN0u9/N3WXqNCMFt1O5FWj2ZNjSHxgMcN7phAd44GcjvH6g0HG9VXUjSyp5vj7e5ZUJVM56cPf2LHHGFAVQAALAAWAHIAbqrN3zZYSsdq8AoDF2ltKLDoZJnVFHE8fADex8BXcKcpu0Vc5nOMFeTMTaHSHDwlA8i3dwhsV7BIJu4Juo0sTwuK7hQnO9l86jmVaEbXZjYHphhJWZRKqsJOrUMR2zoAyWJuhJsD4V1PC1Yq9t1+ztOY4inJ2vvJ6q5MKAUBBbU2KyyHE4MhJ/nodEmHJxwbk+8casQqprYqZrzXZ7EM6bT24a+T+cSw9Buk6yARm6jNkMbd6GT+7b6p+ad24DQgDRw9RxfNz7nxRRr001tx71wLxVwqCgFAKAUAoBQCgFAKAUBTumvSFI0cM1oo/wB4RqXfhGvPWwIG86cGFUsTVlJ81DV69Rcw9NJc5PRaFV2RsySWQYvFj5T+FDvECn85TxbhuFZ9Soox5unpvfH8F2EG3tz13Lh+SfquTCgFAeGOhZ43VHMbMpCuACVJGhsd9q6i0pJtXPJJtWTNb4/o82GxmBaeZsQ8s1mZgbDKyWAzEn5x/wAK04V1UpzUVZJGfKi4VIOTvdnTb8zNK65AhXHKEMeHsW7XeMraO9yewd9uRr2ikop3/i73f23dp5Ubbf8A3cPucbLwzmSfNHiZBBihOVX9mXtL2gZMxBBIG5DlpUktmNmldW/l5fkQi7vJ5O+7z/BsLo9tdcXAs6KVDEizbwVYqd28XFZ1ak6U3Fl6lUVSO0iRqIkFAKAr/SHZzq37XhxeVRaWMadfFxX7a71O/hxqzRqK2xLTc+D4+5BVg+nHvXFG0NjTmTDwub3eNGNxY3Kgm44HXdW2tMzIepmV6eCgFAKAUAoBQCgFARu3cf1UfZPbfsr4c28lGvnYcair1VTg5EtGnzk1E1fsyP8AbZhiG/1eBiMMp+e40ec89bhb+J3msqpJ047P8pdL29zSppTe1/Fae/sWaqhYFAKAUAoCm9PVbr9nlVYgT6kAm3bi328L+41dwltipfh7lTE32oW4+xIjZOInxEc2KaNY4SWihjJbtWsHdmAuRwAH63j52EIOML3erfoiTm5ympT0WiI/D9H2lxWPWbrVgkaMgKcqyjJ2gSBcgbiARv1qR11GnBxtdX7syNUnKc9q9nbvLZhcMkaKkahUUWVRuAqnKTk7stJKKsj1rw9FAKA4drAnkKAuuz0yxRjkij3KK+lMAyKAUAoBQCgFAKAUAoCoe0rZks2HURMFJcRyNfUQyEB8th37hAPM1BiEtnbavs5k1Bva2VvyI7DwLGiogCqoCqBwAFgKwm3J3ZsJJKyPSvD0UAoBQCgOaA4oDm1ALUBxQCgFAeON/dv9lvyNdRV5JHknZNmwQK+jME5oBQCgKh0l9o2CwZKZjNKNDHFY2P1mJyr5Xv4VZpYWpPPRdZy5JGvtp+2bFMfkYoIh9fNI3vBUD3GtSjyLUqK6jJ91kcOqRQ9q+0b/AL6Py6tbf4/GppciTis6cvX0POd6yY2X7Y8Up/tEMUq80zI1vUsD7hVGeAh/FtPr+I6U2bO6K9L8LtBbwPZwLtE+jr6XsR4qSKoVaE6T+o7TTJ+oT08cbhxJG6HcykX5XG/zG+vGk1ZnqdndFIQm3aFmGjDkwNmHoQRXzs4uEnF7jchLaipLec1ydCgFADQEJiOlEOYpAHxMg0KQDMAfrPoi+pqwsPK15fSuv21InWje0c31Hh12PmNh1GGH0QGxEo9FsoPvruMKS0Tl5I4c6m9qPmz3XopNJrLPjZPJ1hX8K5W99SLaXRhFefuRtx3yb8vY7joHFxglY82xDk/GWvb1uK8F7Hn9rg/H8nVug8Y1WLEJ4x4hx8BL+leN1up9y9j1c11rvfueEmycRD+6xkq/VxSZ1PhnIVvXMa4dv50/DL3R0v8Apn4/Ewdvywf67BkT+/hJkj82Fs8Y8SCPGuOZjP8Abl3PJ+zO+dlHprvWn4J3D4hJFDxsGVhcMpBBHgRVdpxdmTJpq6O0guLc9PebfrXdH9yPavU5q9CXYy/V9CYYoDrI4UEkgAC5J0AA3kngKA0f7QfaQ+JZoMGxTDi4aQaNL5HesfxPHTStXD4VQW1PX0I3K+hqjG423ZQa+Fa9atDARV47VWWaT0iuLW99XxxpbXYeKbOkbVmt4f8AYaVmVJY3Eu9ao+y/2WR2tlaI7HZLjuv+YrmFLEUs6VRrvaPbp6o6jESRGzjTnV2HKs7qGOhtL/JZSXhk+xnOwv4kzszaLKyywuUkQ3VlOoPh+Vjv3GpsRhlGKnF7VOWj49T4M5T8T6K9nfS8bRg7dlxEdhKo3G+51+q1jpwII5E/O4mhzUstHoTRdy2VXOiobbw+SduTjOPPc4HqAx+3WTj6dpqXH7Gngp3g48DCqgXBQEJj+kShzDh0OInG9EICp4ySHsp5anwqeFBtbU3ZevYiKVVX2Y5v5qzxwnRyfGm+Kk6xd/VIWSAeZHbn9bKfCrELLKmrdbzfsiCd303fqWn5LhgOj0MShbAqNyABUHki6EfavXagr3eb4vM4c3a2i6iVjjCiygADcALD3Cujk7UAoBQCgMCfZMTbhkPNNPevdPqDXMoRlqjqMnHRlN2t0WmwjNPgiq3OaSO1o5OeZP4bf7RNOYAuaOKktmea817rq8D1Ss7xy9H7dpl7A2umJKgApIksayRN3kJdd/MEbmGhFQU6LhWjvT0fElqVFKlLjvRsytoyRQFK6XzDG4qPZSuUV4zNiWXvGNSAsQPDOxufqjxq1RXNwda3Uu3j3HLzyNS+1no1Hs2ZVhLdVKmZQxuQVNnF+I7p+8eVbXJNRVZOpU0gnJ9aWa8yOatkt5RdkxCxkbeb68h/n8qqUZSrTliKmcpP57HryyR7PiGY2UH03+pOgrZeHo4dJ4ltyf8ACOv/AJPd4rqbI7t6HmxlGpzDx0YetRbWDq/TadN8b7S783l4dqPfqXWd4cUH7EgFzu5N/wB6qYilOjU5mslno90l1HSd1dGI6mBxbuNurjBV1hKjo1c6U9ep8e1enYeyW0rrVF16CbfODxkMwPYJCSD/AGbkBr/Z0b7tSY7CuO1SlqtPt4nkZbz6ar5wmIXpRh7xrIN8ba/ZbRvQHKx+xVXF09uk+rMsYWezUXWVbH42OBGklcIi72P+dT4CsaEJTezFXZqykoq7K+74jG2v1mHwzd1F0nnH/soffzIFWUoU9Pql5L3ZA3KeuS837Fh2VsOOFAgRVQbol7o8W4yN4n3X1rmUm3tN3fE9UUlZaFiwI0NS0dGR1dTKqYiPOWZVtc6ncN5PkBqT5V6k3oeNpanVsSo7wZRzZGUepYAD1rp05LceKcXvPauDoUAoDzlly20JJNlUbyeQ/wAToN5sK6jFydkeSkkrs6S3U2klRGtewUsFvuztcaGx17PHlU/MxWTeZDzsnoisT7BT9uglsY5EkA7J0IBBaM6dqM3DrxFmHZtYRRjKFVR3P1tqvRkkpKVNvevS+hsSrpUFAaU6JyS4vbGMxcMq9ZC7EQt/GiuY8ua/Ysqx62IuVrXxVJ0KNOFRZSV1639SOLu20VP2u9L49pNE8KOsccdhnADFnILaKxFrBRv51bwtB0MDib62j4XOW7yRSYpPk4153J9D/ib+lSchRjUr0ovdd96083fuPKuSZJEZV0r2cpVqt5Ozk829F29mgWSPITka3JFwDcC4ubA6eNd43BVMIoylJSi96PIyUjG2rBpcaW191dVI/qcDOm+lT+qPZ/Jdn44BZSvxPSUdbBfja/qN/wCtZU/71C+/7okWTONlPmSx/wA/50rUhU/UYKnWfSj9D7s4+RG1aTR9ZdFsUZcFhZG70kETnzaNSfzr5irHZqSXBsnWhITwh1ZG1VgVI8CLGoz01PhtkM2JZsawkljZupjH7tVViucKd8h0JJ3Zhasas+avThkt73v8GrSXOWnPu4f7J7AgRuR9Pcx1IO/JruXeQN2/wqGMrqxLJWdySr08M7Bd31qxS6JBU1PTEOVUkC5A0Gv6An3AnwNTJXZG8kIJ0jHydpZW7zbrAc95ReS7/wCZqt7UILIq7MpvM9htFl/eKCvFkvp5qd48QSfDiPI1k3ZnsqTWh5TwiIqU/dPYC25Ce7b6jbgOBtbQ6c1qf8kdUp7mY+1cU8UTvHGZWUXCDedR/wCfSq6L2GpRq1YwnLZT3vcc4XFEwrJIpjJUMyHUqSO7uuTwta9LZ2RxXhGnUlGMrpPXj1naKQqTYAzHRidVhXeE03tuJA3m1yBlqzdUlbeU7Oo+o9IogoO8k6sTvY8z/mwAAFgAKrNtu7J0klZGC2CUYjDZB/ELEXNgqQzAZReyjNIu7TWp6TcpZ7iKqklkWirJXFAfImGneOQlWZWuykqSD2t4uDextYivt+VrSp4ee5x+yZVhvPPHxZkIqvg4qrt0H/OLS7dUdSysyGwrfN3MDdb89xHhfT3VgYOvUw1ZNZSi8r+Di+0lkk0SC7Qy6MCDyIP+TX0U8TyZWe3OUqcnqrN59Vk/m4h2ZrTM7xI0jXIst766XI3acqjxuKpVqcKFBPYi73e9+2d3p1I9imnd6nXaMwzZeSkn1taucBUXO1OCpzv5Hslku09tnJaJb8r+8k1nYaNqKTOpamJsi4W4+kf6RVrkj6sDWi9zi/M5qdJH1/sXCdTh4Yv7uJE/CgH6V85OW1JviToza5BTekmBy4rMuhmQMp4CWHSxP1o3AtyjaqOMgrKXiXMLPNowNHXiL+9SD8GBHvFZWcWaWUkZ+Dmzrc94aN9ob/Q6EeBFTERK4Pu1YpdEgqdI96kIxQHRpVBAJAJ3C+ptvsONAcYZlS8T/upNFvuBbQp4Br6eJI4qKtUp3WyyvVhbNHEQKlkY3ZOJ+cp7ree8HxVqhqQ2WS05bSO0sYYWO64O8jUEEG41BuBXCbWh21cxhjYEkXDh41kKlliuAxUbyF323/Glm8zy6WRmV4ekfs7EZ9oEC1ooWW/13aJmH4eq/FU9Bq7RDWWVyzVaK4oD5Y6a7MOH2hioTp8ozL5Mc6fBlr7OD/V8lRa6VP0+ehWf0z7SMifMPgRyPEVm06jyksmvJo7aIvaGzjfMtWMXgocoPnaTSq74vJS60+PFf7fkZbGT0PCLGSppqR4i/wAaypUsdh3szhLvTfn+Tv6Wex2hK2gAHjb/ABqelQ5QxDtCm11tWXi8jxuC1YwmELabwT22/QczVxwhhqDw1OW1KX7klpZfxT39b7b8Fze7u+4kcdLkjY+Fh5mqleahTbOkrslvZzsQ4jG4SG2mcSSeCKczX8wMvmwq3R/43JU5PWbSXr87Dl/VM+qK+YJxQEV0lwDSw/Ji8sZEkfiy37NzuzqWQngHNcVIKcXFnUJbMkyppKrEMnclXOt9LEWDAjgdV033zVh1Yta7sjYpyT0PXDNlk8HH8y6j3rf8AryDysezWdyewR7PrVul0StU1MipCMUBonpv0nhG08Y7Mwlw8aR4RhchZY5Ed/K5zqeYuONWoReyivOX1M3fBIJY1a11kUGx5ML29xqtoyws0cxQ2NyzNoFGaxsASQL2ud+8kmupTctTmMFHQ9HcAEncBc+Qrg6Pnjob0gE+0Y5XDHFTY6Ns3AQlJkZQb3Fs6i1tyjlVycbRtusVYyuzf+0saIY2ci9tFUb2Y6Ko8SSBVPtLRG9FIis65jdikjO3NmdCxHIXOg4AAcK5wc9urJ9R1io7NOKLlWmZ4oDVXtu6KGWNcbEO1EMsoH0L3V/ukm/g1/m1t8i8ofpquzLOL1Xz5u3kVSF0aTub3He+cv0vEeNaWPwLovn6GcH8s+tbvB5nEZXyZ7wzBhp6jiPMVRhOM1kdWOTGOQq7DG4iCtGb8TnZR1MC8hUdXEVaqtUk2uF8vDQ9SS0O5IA1sAKgbUV1HpGu/WtmP7td31jUWGw08fWSj0Fvenaz1vYR9Aexnok2GhbFzraacWVSNUi3jyLEA25BeN655ZxsKs40KPQhkut72KcbZvU2VWKSigOksgVSx3AEnyAvQGuOojSIYmQIs0jCR2NhrIbsgPIBmsvEi5uSTWPVnKpJo1KcVTSMrENlGb6BDegPa965h61Vg/qLM9CewJ1Iq1Re4rVVvMypyEUBqTpN7GzicVLPFiVRZXLlGQkqW1axDai5J4b6sRrWVrEMqV3c2hsrCmKCKJmzNHGqFrWzFVAJtc2va9qgbuyZKyMuvAeGPwoljeMkgSKUJU2IDAgkG2h1r1OwauUXo97JsLg8THiElmYxm6q2S17Ea2UXte/CpZVm1YjVJJ3LD0rUl8JyEzX8/wBnmt+tVqv7cvm9E9Ppr5uMvo6P7QP92/8AVHXnJ6+qTPcd0UWutUzRQHDKCLHUHeKA0t0/9lToWnwClo95gXvJz6v6SfV3jhfcN/k7lidH6ZZp6p6Pt4Pr8SKdO5qnEYc3IcEMuhI0YHkRv9DWpUweDxf1UZbEuD+z/wB9iI1KUdToC47sin7Yt8RVSryZjqW6/df0OlOLBabnEPHWq6w2Ok7KHlI9vE5wmzZJ5Aih55D3Y0U/kOHjVpcjuK5zG1NmPD2XzsPOc3RRuf2e+yjqmTEbQCllsUw4sVU8C5GjEfRGnieFPHcrRdP9PhFsw3vfLtOo087y1Nt1gkooBQHniYQ6MhvZlKm3Ii1AUN8KzgI9hNh2ysCLK4KFb8bI6NcEXynTXKwrIqQdKbW404SVSKZ1w/aQBt9srDxGjD33qnLKTsW45oltjSErGTvKi/nbX41ag/rK0+iS1WCAUB1dwoJJAA3k6AUB1SQt3UcjnlIHpmtf0qRUpvccOpHidHxSr37p4upUfiIyk+teOnJao9U4vedknzd1XYcwpsfIkWPoa9VKT3HjqRW8JOCcuobflYFTbmARqPEaVzKLjqdKSehG9JLdXHz61LfG/wDLmqKr0GSU+mj36LreVz9FB/Ox/wDjrrk5ZSfZ9znHPortLNWkUBQCgFAQ+2+i2Dxn+sQI7Wtn7r2+2tm+NSQrTh0WeNJlUxPsd2exuGnTwDqR/OhPxq9S5WxVPKMvX3OXTizvhfY/s1e8JZPtSW/9MLUsuXMdJW5xo85qPAwNiQJhlgdERDDKFlyALcgtBMTzAzO2v0RXxscVXePfPTcrtrN310+xqSpxdC8Vbf7mz62zPFAKAUAoCF2/sppCJobdcgtYmwkTeY2PDXVW+afBmBirUlUjYkpVHB3KvhZL5+yy2drqwIIJOYgg/a8jvBI1rErQcZ2Zr0pKUboyNiu+Vs1gBI4S2/KGIufHMG9LVJwt1HHG5YIpMwvVmMtpXK8o2Z3ZgASTYDUk8BXRyd9n4XORJIPGNTw+sR9I+OoHIk1cp09lXepVqT2nkZM+0okfqy3byh8oDEhSSATlBsCQQPI1I5JanCTehg4+frxkAYR72Y3Um24KNGGupJtusL3uIalVWtElhT3sPtZol+Vycg+YKGPC4I0Pgt7/AAoqye48dJmVEyYqIGxF9bEEMjDzF1YeWoPI1NlJEecWVjbQk66OOQWEYLhuEjG6AryyqWzA7jIvCxOZjE4K3E0MK9t34Ev0UTSVvrBfwqG/56nwEbUr8WQ4x3qW6ifq6VBQCgFAKAUAoCibZwY6/Ewt3ZQJB9mVSjDzzxu33xXz/KsHCtGot/qviNHCPag4v5ctXR7GmbDRSNbOVAe3017Lj0cMPSt6ElOKkt5ntWdiRro8FAKAUAoCn7ZW2Il8Sp/4aD9Kx8f+73e5qYP9vvMHBYsJZJAUDO/Vue6/ba4Dbg4NxlNiQLi4vbnmpbCnuOucjtuO8lY3Km4rmMmndHTSZnYNeva3zEILeLb1XyGjH7o1BIrRw62ltFCu9n6SVxeIEaljw3AbyToAPEmwq03ZXZXSvkV/F4UMA0iI8hdTcjul2VeybXUKthcW0XzqptOcizs7MT1/0I99x/8A6p/ytapeZ6/Ij51cDrPscQo0pZQyi91XWw1IZ3LMRpwIr3mkkzznG2jjAYx3k6zDoXit8o97LIANOqv33H0tFI0uSBl8oxktRVcXoSe0MKuJi7JF96NyYXFiN9t6kb9+4jTurTVSLizmnUcJbSOnRuIrAMwsxZ8w5HORb0AA9K8o0+bpqJ7VntzciUqUjFAKAUAoBQCgKz0uhtJh5eZaJvJxnUnyaPKP95WZyrT2qG1wf4LWElapbic9DprGeH6LiRRyWUEn3ypMfWu+TKm3h0uGR5io2qdpZa0CsKAUAoBQFQ20f7RJ4FR/Ip/WsfH/ALq7Pc1MF+33+xinpVgcNh1gxJEjuZP7MiGV2BlffGoOh+tYGr+HkoUYuTsUq95VXYgX2hM5T9hwWLhDsABiJIggzEC5jYySBQDfKhXQHdVfncJVmoRd2+Hyx2nWhG+7rNnYSBYYgt9FBLMdLnezHgLm5rQjFRVkVpNyd2VbD7bkxcsjRRo0cLmNQ8jI4YAXZozEbZgRlN+4b6ZiKqzqKaWy8ienBrXUyMS+JZWUQxagi5nYb9OEB1qNWWZI7sndkY8TR5rrnUlJApuFkXR1v57rgGxGlXk7q5Uas7Ef022xHhMI8sil1DIpQWu4Z1DKAxAPZzGx4A0bSV2d0qU6stiCuzjo50vwmOjaTDyg5Bd427Lp9pDqPPcbaGvUcyi4u0lZkNsnHvBZgCwcjPH9JmOpW+gcsfI7jbQjKw+Klzmy9G/C5oV8OubutUvEs8Uy5w6nsS9luFpFGlxwJAKm+t1QVqmaSFAKAUAoBQCgFARXSnDGTCyhRdlHWIObxkOo9SoHrUdWnzkHDijqEtmSZXti4kLioXB7MytH5kr1sZPkEkA+3WJyRU2akqb3/YvYyN4qSLtW+Z4oBQCgFAUvaRvPMeb/ANKIp+KmsXGu9Z9xrYRf2kYewtnRxKzooDzMZHe2rFiSLnkBYAViYqrKc7N5LJdxJGKV3xJ/YsGaUud0Y0+2w/MJ/wCpWtyLQ6VV9i9X9vMp4yekSM230gz4mKDL8hIGyyX/AHkqWYLa3dy5mBv2ih4AEyco4vbpyhSenS7Orvyf+znD0rSUpLXQjNqQzQSHF4RM75Qs0F7dci3ykHhKtzY8QSOVs/AYxU/7dTo7nwfsWa1Nv6o6mFiPabBKnV4JZJMY/ZSB42Xq3O8ykjKFTebE7vUbkkoR25v6ePsVdu+S1Jno7g2wcSKr3cAmVm3SuxLOzDxZmIO8X4i4OHT5TqQrSms093pbrsWZYaMoJb1vNY9O+nDbSZQq5IIyci3vmbcXJsNN4XTcTz0+gqTcrGlyThVCHOvV6dn5Kms0kTCWBikqggEG2ZSO0h5qRpavITtluJ+UMEq8NqK+padfV7G7+g+01xy4aYCwY3dfosga48g6i3pVXD0djEbPD59zEr1dqhfiXbaeALhmiIWTeL91mXVcwHIgWYai3EaHWM0zxQHNAKAUAoBQCgFAa2mQwo6qO1hJbqo35YmEka/eiyD71fO1P+Pjr7r+T1NOP9yhb5kbHjcMAQbgi4PMHdX0RmHagFAKArvSjpOMMVghUS4uQXjivoq7jLKR3IgeO8nQXO6KtWhRg5zeXzI6hBzdkVrByuIQ8rZ3yl3e1sxN2JA4DXdwrEqSdSo3xNmmtimkS2Fiyoqn5qge4AVhzltSb4nqyRxh8SZIsq6RuSzm1jJc6L9gLlB+lb6Pe1quN5nDxoUtbfU+F82l1+nbpUhR25ucu4hdv7RhdDEokmkvdRh1zMkiEFWz26uNgbHtkX1FiLiqVClOL2nZL/qyun1avuJpyi1bXsMaJdqYkDrDFglsM2T5aUnjYkdWgP3iL123hab+m8+3Je78jz+7LXLzJXYuwIMLmMakyP8AvJXOaRzzZzqfLQeFV62InV6Wi0SyS7EdwpxjoQ3tG231GH6mM/LYi6Lb5qfxH8LKbDxYVYwFDbqbctI59+5EtOjKvUjRhrLyW99yNRzKsQsSABoL8q+hi3PM+grQhhPok0ktL8DOwux8TLrHhpmHPIVHoXsDUipSZmz5Xw0dG32L3sW72bPjdmTyGbBzvh2UlVjMTMsjFLkAyDQhbb+VTxp2e09bWPnMTWjOcnDot3z47zZCe0jBj9+uJw/jNh5APVlDKB43tUhWLLszasGJTPh5Y5V+lGwYetjoaAzKAUAoBQCgFAKAp+34smMJ4TRhgPrRHK5P3XhH3aw+WKfRqd33X3L+ClrEleh0t8KiHfCTD6RmyE+JjyH1rWw1TnKUZ8V57/Mp1Y7M2ibqY4Ok8yopZ2CqouWYgAAbySdAKApW0emrYi8Wy1Eh3Ni3B6mPmV/v38F7PM1UxWNpYdfU8+G/8EtOjKo8jDw+zFw0UrBmeaTWSZzd5JD2VJPAXIAUaAbq+ZqYieKrJz04cEaUKapxsjtMnZCjcSq28CQD/Lf3VbnK0W+0mloS1Y4OrKCLEXB3g0TseHIHCh6KAgekvS7DYIZXbPMe7Amrk8L/AER4n41aw+DqVs1kuL0/JztNyUIq8nolqap2rtCSRpMViLGQjRRuRB3Y18NdTxJJrcp04xSpQ09XxPqsHhFybhp4irnO131cIrv14sy+hO2UwhMmLiLGQBlnVMxjFtUI3qu49n/xrQgoqyPgsViquJqOpVd36dS4GxsB0owc9urxMRJ3AsFb8LWPwrorkmsyncyn1FAdJcbGmrSIvmwH5mgKP0tx2D1kwbKcadElwz5Sp0uZHjNsthua99woC19EfalE2Dh/bG/tABWQiwuVZlzW4EgAnxNAbNoBQCgFAKAUBXumcXycUv8AdSrf7MnyZ9AXVj9iqXKFPnMPJcM/D8XJ8PLZqIxeis2TETR8JFWUDmy2jkP4eoqtyRUvScOD9fjJcZG00+JZMbi0hjeSVgiIpZmO4AC5JrWKZrh2k2swmxIK4MG8GFOnWAbpZx86+9U3DS96wuUeU3FulSee9/Ze5ew+Hv8AVIsKqALDQDcBXzzdy8Ym0T3Bza58lBP9QWrWEV5t8F+BvR5Ri8iD6N2+GUf1H3VYxMrU7cf9nstUSFZoOssqqCzEKBvJIAHqa9SbdkeN2KttT2g4OK6xM2IflCMw9ZDZAPU1ep8nVpZy+ldftqe0ozrO1GLl2LLvei8SnbW6W47E3UMMLGfmxG8hHjId33QKv0sJQpZ22n16eHubGH/p+vUzry2Vwjm/HRd1zBwOAj6p8i/KIc7NvZ1YgNmJ1JDWPkzcqkqVJbau8n5G5hsFRwNRKmrKWV999Vn1596VtSL24hMEgHK/uIJ+Aqeg7VEectwc8BVS4X8Gm/JElgZg8aMNxUflWqfl52lwqN3kU+ag/mKA8G2VAf4SfhA/KgOF2RAP4Se6/wCdAZccYUWUADkBYfCgOuyOg82Jj65D2XeS2h+bK6/pQH0tQCgFAKAUAoDF2rgxNDJETbrEZb8rgi/mN9eNJqzGhSNmY0h8LOwyksEkHLrRkK+kpjv9mvnuT3zOKdN9a8DSxH10lJdpx7T5+unwOz/4c7tLMPpRwAMEPNWa34RWxjazo0JTWu7vyKVGG3NJkqBXxZsCgMHFm8i+CH+Zhb+g1ewi+lvsPFqU7pF0qnw2IdII4mOVQWkLaGxa2Vd47XOrzw1Oqk5t9xew/JmJxK26Wylpm39kyCxXSvaEm+dIhyijA/mkLGuo4XDx0jftftY0qf8ATsn+7V//ACvu7+hH7XwQZlaR5Jwyh1Mzl7X0IseyLMGGgG6pKVRpNRSj2KxcwXI+Eintw2pJtPaz7MtM1Z6HkqgaDSujbjFRVkrI5odGXsqULMl+6Tlb7LdlvgTUdVXgyDEx2qUra6rtWa8z2bZgjucRooJAT50ljbQcF+sdOV65VVy6GvoQuvz0dmkr3WfBX48X1eNit4CKaB2VEMkJJYKurIACTYbzYA38r6VrU8TBr6nZnwvKXINfCtygtqHFartXt5Fv6GbIG0i7ZykEbZXto7m18o+gvNt+8C28dVq2xoZFOi23tZWLri/Zps6SPLFG0Djuyxu2YHxzEh/G/wAKhjXkSSoorw9nmPDFOsw5XhMc4J00vEF0JOmj24+FT8+iLmWUrAY58Q8UMUZE0riIF9ERybatxAOum/zqXaV7XPHQqqnzuy9nS9sr9p9F9F9gpgsLFhlOcRrYsQLsxJZm8LsxPrXRES9AKAUAoBQCgI3pBtuLBxdbLmN2CIiDMzu2ioi8WP8AjwoDWeEim2hip4CsuEw8T9ZKLr1rNN8osYZSwQXLuSDexUaVnyoU1VdfVvTqtvLcZycOb8Tx6Y7EXZ8+CxkTSsqziKQSSySWWUFbguTlHe3byVpXTr0ZwfC/hmeJKnNNF4r5E0zigI+XWVzyCr7szf8AOK0sKv7fe/sI6s1f0gkzYmY/XI/D2f0rQWiPtuSY7OEh3+rI+ujSM89vD+MT2+7ICfcGQ/jqHSp2r0KvQxH/AHLzj7p+RiQws5siljyUEn3CpHJJXZYnOMFeTsuszRsllGaVljUEA65muQSBlW5BsD3rbqj55PKKv8+aFb9XGT2aacn4Lxevdc6ri44/3SXb+8ksT5qndX1zHxpsSl0n3L3/ANHro1Kn7ksuC+71fl2GHLIzEsxLMd5JuT5k1KkkrIsRjGK2YqyOYJijBlNmUgg+IryUVJWZ5OCnFxloyW2VtwbKxju4vhMYFkIUEtCbaEjiurC28gA8g02HfPU9n+Ucu0/P+U8PVp1ZVmrxbs3/ANSy89b8XbcbW2btKHEIHgkSRTxRgffbcfA144uLsygpJ6GJ0q6TJs/DvNIRcCyId7vwUcfM8Bc1JTUpOyOKjjFXZpToxIxn2ezd58dCx82nzfrU8M67N3FxdPkOknvd/FyfofUdXD5IUAoBQCgFAKApntDYRSYDEyaQw4kiRjuQSxPGjtwADsovwzVxUTcWkdwdpEfLHiIMTLicJCuKhxSxsQsqIVdFyhgW7LIyZdx4VWyas8rFjNO6Kv0523O2BxGGx0QhxHWRzQZO0jRCaJSA9+1IpY3uF0YWFTQUdl2IZuV8y/V8ObAoCD2TtFMQHliN0aRgp+lkslx4EobeFq2FRlSioS1t65nNKSkrooeMwkRMshmY/KG4WO9i5cjvMORqXbntbOz58D7XBVaqpU6aguimrvs4J8TFLYcbllfzZU+ADfnXX9x8F5+xctiHq4rub+69Duu0woYRwxqGFjmu50Nxoxy7/q15zTecm/Q5eFcmnObduFl6Z+Z4zbSlYZS5y/RXsr+FbD4V0qUE72JIYalF7Sjnxeb8Xmemyu0Xi4SKbfbXtJ8Rl+8a5q5Wlw9DjE/So1f8X5PJ+/cYFTFo7IpJAAJJ3Aca8btqeNpK7M8QLDrLZpOEXAHnIRu+wNeduMTk55R04+3uVXUlXyp5R/y/+ffThcitqytJdnN2JuSf87vCrFFKLsiLGUoxoKMVkiEw2BCzi4ZM6Zo2ViuoJDWt5H3VblVexdbtT5ehyfhamOdKospK6s7ZrVeGZmbTwmYDM0kjnsIZHZ8oPeIudABc+6ooVpN8EjSxHImEpQ2acW5yyV3e19Xw+lXfbZatFn6EYLrdp4GMDRHMp8BFGxB/EVHrXeETcnIr/wBUzjDD0qK45diVvufRNXz4gUAoBQCgFAKAjOk+zDisJiMODYyxOgPIspAPvtQFc6N7aLn9mnhfD4qKNS8T2sy6KXjZSVePNppuOhFU6lNxzLcJqRVfaZsuSXGYLUNHKywql7FCJVllcadoFIwDyy+NcSqKnQm+CfsvM8lFucS6V8gaZWNszSY7Ef6NwrEXF8XMv8GI70B3da+4DkT4kbfJWB2nz01ktOt8exepSxNa30IlxhEhZoolCpGciqNwVQFH5VPjP3n3ehPhf2l3+pq/B3YYheaZvVHB/pz++uKuUk+v1PvKX00qEuxeMbetiOqU0hQCgJPZeBlEkchUqiurF37IsGHFrA+lQVakXFxTuylia9OVOUE7tpqyzenBXOsuHgRjmkL6myxjhwu7Cw9A1FKo1krdvt/o6jUrzirRt1y9l92j1we1VRwFRY4zdWy6tlYWJznW432Fhcbq8nSbWbu/LwOKuFlKDbk5SWavpddWmemd31kdiYDG7I29SQfT9KmjJSSaLdOaqQU1oziPB9YGvfIgzuRvCjfbxO4f4A17t7LXF6FTlCajRtvbViD2tI0jCRQAyEZF4BRoEHhbT/zVylFRWy9+vufN4ilP6alLpwd118V3mRhdpxuAwBzEd2xLHfooHeFwd1RvD1E9k1qXLuBnS56UrPen0uxce7vsbh9kPRGWHPjcUhSaVckUTb44rg9ocHYgG3AAcyBfpU1TjY+H5T5Qlja7qPJaJcF78TZlSGcKAUAoBQCgFAKAr3SPo22IljxEE5w+IiVkD5A6tGxBZHQkXF1BFiLGuZRUlZnsZNO6KRsTZUz418RipXleDPCCwCqHzkMY0A7K5Apvck9Yb92vn+VMQ4p0LWz8t1+3h1LiaGHhd7Zztrb8s037Ds0CTFNo8m9MOvFmOozDlwPM2Uxcn8murapUX0+v4+I9r4jZ+mOpe+iHRmLZ8AijuzMc0srd6SQ72Y/kOHxr6dJJWRmt3IXF/vZP9439RrDxn70u70NjC/tL5vNYRJDE7lpiTZ1siE95WX5xXdf4VFNzlko7976+8+3oOtUw9NRhui7t8LPdfUxf7OB/Gc/cT/rrr+4+C8/Yu/8AIf8AivF//JyuMiUjLADb6bsx/lyj4V44TesvBf7PHRqy1qeCS9bvzMjaGOkjkZYyqLoVMaqpKEAr2gM3dI41zTpxlFOWfaRUKFOpTUqibe+7bzWTyeWvURcsrMbsSx5k3PxqdJLJF2MIxVoqyOlenQoCXxODaURy91TGud23AoWj8yxCA2FzrVaM1C8d98l25/coU60aTlT1ak7Ja52l3LPV5GBj8eEVVhuFVg2Y73YcWHK1wF4Anfc1NSp7TvP/AF84kWKpvm3Opq8upK97Lwze/sRhSYFTM1uzFYSE/RjYBgPFu0FHjU6qNQXHTv8AmfYZSll1m4/YhIG2WoAsEmlUX1sOsLWvbXvVqR0Vz4esrVJLrfqX+uiMUAoBQCgFAKAUAoDhvCgPnnB9HdtiR8PNM0COzSO2ZDnzN23Rk7Zuxva697hes3G/p6TVWpG8t3d5Fmgqk/pi7I257NdjYfC4JFgQKxJErcXkRmRiTyupsNwB0q9SqKpBTW9EE47Mmi11IclK2gLTyjk/5qp/WsTGfvPu9DXwv7S7/U1BtNLTSjlI4/nNqH6DydK+Fp9i8sjGr0uigM7H6xwPxyFD9xjb+UqPSoYZSkvmZVoZVKketPxXumeOHwMsncjZhzANvfuFdyqRjqyWpXp0+nJLvMn/AEWVAaWREBJG/OSRa4AS4vqN5G+uOevlFN+XqQ/qlJ2pxbfh628kzr18KdxDIfpSaD8Cn82I8KbM5au3Z7nuxWn0pbK4R18X9ku0x8VinkILsTbQDcAOQA0UeAruMIx0JqdKFNWivz2vV95hzQNIQqjmSToABvJO4AX31NGSjmyhylO0Yo6Y/GgqsSG6ILZrWLkE2J+qMxCg8PE11Tp2bm9X5fN5kxjndm3fYKf/AKa+v/3MvpolacdEfE4n96fa/U2RXRCKAUAoBQCgFAKAUAoCt9MYbGCb6LmNj9WUaf8AESIetZ/KdPbw7fDMs4WVqnadOiE1pMRFzKyr98ZGA8mizH/eVxyVV2qGzwf5PcXG1S/Es9aZVKPtA/2nEjlIvuMER/O9Y+PVqt+o1MG70+81x0hWFcTKGSQtmubOqjtANpdDzqBbbWTXh+T7fkl1pYZKLVlfVN778VxMfCCBle0TllXMA0m8Dvd1F1A18ga4lziau/IuVXXjKN5qzdso6Pdq3rp22Mf9uQHswRepkb83t8K75tvWT8vYl5ibWdSX/qvsdjtmbQKVUDcFRBa+uhAvv8a85iG/1Zz+ipatN9rbv52MXEYqSTvuzfaYn867jCMdETwpU6fQil2IyMOc0Ei/QKyDyJyN78yfhrmWU0+OX39yKf014y43X3Xo/EwlUk2AuTuAqRuxYbSV2Z/+jurscQer4hALuR9n5vm1vI1Fzu1lDP0Kv6nnMqKv1/xXfv7vFEVtbH5zkQZIx8wHeebH5x+A4AVZo0rLaeb+aGViU+de07v5otyI2rBAbq9g0DLs+5WwlYyA87ySIfX5MeludXYq1z4WpPblf5qbKrojFAKAUAoBQCgFAKAUBH9IMGZsNLGveKkp4OvaQ+jhT6VzOKnFxe89i7O5VNj4wdfhpl7soMZPJZVDqT4540X79YPJU3TrSpvf6r4zQxa2oKS+XL3X0BnFQ6QxquKNj2pI1Yj7JZb+4gelZnKEc4s0MC8mjVntClWLEhmuA6A5rG1wSupG7QDfUFGEpxy3H1XJXKeHw0XSrStd3XDRLXdpvMHo5eSaMxDrAGUNl7QysbG9twIuPfUWItGDUsjbxGJw9ShJxnF5O1mtV+TltkzXNopCL6HIw09RpRVoWza8SdYujbOcfFA7KkHeyL9qSMfAtf4U56O6/gx+rpvo3fZGT+w/YkHfnj8kDMf6QvxrznJPSLPOfm+jTffZfdvyPWHFQRhsqvIWXKc5CC1wdy3O9R86vHCpK12l5nE6Veo1tNRs75ZvetXZb+B5HabgWjyxDlGLE+baufU11zUdZZ9vyxIsLBu87yfXn5aeR1xj3w8TH5pdPQZXHxdqQX9xrjb2+xwpKnVqX0sn6r7IrrtxNaCRiznm5SMPF41FVrMCbGwBvr6V3GDb0KGJx1GFOVpK9nazvn3H037N4Amy8EB/+OjerKGPxNXD48slAKAUAoBQCgFAKAUAoBQGucbh2QYiJBd4ZS0Y4XBWeEeQzIv3TXzuK/4+NU910/HX7mlS/uUNn51GwcLiFkRJEN1dQynmGFx8DX0RmkF0rwK5op7dpLxk30ySWOo4nOiWPC551Tx0L0r8C1g5WqW4mvum5CLHIQxFyhyqzbxmFwoJt2W18apYO7bii3irJJlMwuHixTFcNh3nc6HqY2Fj9Z7KF+8a0FCb1KDlHUvnRz2PI0F8bJPHM7FssMxtGumVLsGDsNSW3XNhoLmXmob0vAljj8VHo1JL/wAn7mRN7GIv4eOxK/bEb/8AKK8dCm9xYhyzjou6qvvz9TCk9j+JHdx8bfaw5H9MtRvC0y7D+psdFZ7L7V7WPBvZJjuGKw//AOt/+qn6SHWSP+qMbwj4P3PaD2PYkn5THoo4hIL/ABZ9Pca9WGpkM/6kx8tJJdiX3ucdJvZBL+zr+yYqWV0Ys0UrKivcKCFKKMrdkbyR5ce1Qpxd0syhV5TxdV3nUefDLTstxNfYjZ8GEfJjcLJBJ/tgzq3PK+qsPEVzKM1oV9tSzl55kns2dJWEeDjMzndHCn9RsFRfFiBXChJ6jbijePQXY8mDwEGHlIMiKc1twLMzZR9Vc2UeCirRAT1AKAUAoBQCgFAKAUAoBQFR6SRZMWrcJorHkGia49Ssp9I6xuWKd4xn3F7BSzcSQ6GTf2cx8YXaPyXRox6RvGPStDB1OcoRl1emRWrR2ajRJ7VwvWxOg3kdnwYaqfRgDU84qUXF7ziMtmSfAp+FxOVo5dwVgxvwU6N/IzVi4eTp1lfs+xrV1t0nbtL3W4Y4oBQCgFAKAUB5zQq4s6hhyIBHuNAIYFQWRQo5KAB8KA9KAUAoBQCgFAKAUAoBQCgFAQfS7ASywg4dVaaJxIis2UNoVdS1jYlHexta+W9Q4igq1Nwe87pzcJKRg9BsFi16+XFxrD1pUJCGDlQgILMy6FmuNBuCiuMLh1Qp7F7nVapzktotVWSIpu19mt1zxIBaRWkUH5w+eo+tmPkA61nVsLt1W1vV+8vUsTs07Pc7dxatnTZ4o3+kit71BrRKJkUAoBQCgFAKAUAoBQCgFAKAUAoBQCgFAKAUAoBQCgFAYG0kGeBuKy6HwaNwR5Hl4DkKAzgKA5oBQCgFAKAUAoBQCgFAKA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415088" y="3592513"/>
            <a:ext cx="1079500" cy="996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蛇性</a:t>
            </a:r>
          </a:p>
        </p:txBody>
      </p:sp>
      <p:sp>
        <p:nvSpPr>
          <p:cNvPr id="8" name="橢圓 7"/>
          <p:cNvSpPr/>
          <p:nvPr/>
        </p:nvSpPr>
        <p:spPr>
          <a:xfrm>
            <a:off x="6188075" y="2595563"/>
            <a:ext cx="1079500" cy="996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助</a:t>
            </a:r>
          </a:p>
        </p:txBody>
      </p:sp>
      <p:sp>
        <p:nvSpPr>
          <p:cNvPr id="9" name="橢圓 8"/>
          <p:cNvSpPr/>
          <p:nvPr/>
        </p:nvSpPr>
        <p:spPr>
          <a:xfrm>
            <a:off x="5969000" y="4668838"/>
            <a:ext cx="1082675" cy="996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義</a:t>
            </a:r>
          </a:p>
        </p:txBody>
      </p:sp>
      <p:sp>
        <p:nvSpPr>
          <p:cNvPr id="10" name="橢圓 9"/>
          <p:cNvSpPr/>
          <p:nvPr/>
        </p:nvSpPr>
        <p:spPr>
          <a:xfrm>
            <a:off x="7721912" y="4169552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妖戾躁怒</a:t>
            </a:r>
          </a:p>
        </p:txBody>
      </p:sp>
      <p:sp>
        <p:nvSpPr>
          <p:cNvPr id="12" name="橢圓 11"/>
          <p:cNvSpPr/>
          <p:nvPr/>
        </p:nvSpPr>
        <p:spPr>
          <a:xfrm>
            <a:off x="7364444" y="1936197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同進退</a:t>
            </a:r>
          </a:p>
        </p:txBody>
      </p:sp>
      <p:sp>
        <p:nvSpPr>
          <p:cNvPr id="13" name="橢圓 12"/>
          <p:cNvSpPr/>
          <p:nvPr/>
        </p:nvSpPr>
        <p:spPr>
          <a:xfrm>
            <a:off x="7635907" y="3040531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慾望</a:t>
            </a:r>
          </a:p>
        </p:txBody>
      </p:sp>
      <p:sp>
        <p:nvSpPr>
          <p:cNvPr id="14" name="橢圓 13"/>
          <p:cNvSpPr/>
          <p:nvPr/>
        </p:nvSpPr>
        <p:spPr>
          <a:xfrm>
            <a:off x="6392119" y="1432902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紅娘</a:t>
            </a:r>
          </a:p>
        </p:txBody>
      </p:sp>
      <p:sp>
        <p:nvSpPr>
          <p:cNvPr id="32" name="橢圓 31"/>
          <p:cNvSpPr/>
          <p:nvPr/>
        </p:nvSpPr>
        <p:spPr>
          <a:xfrm>
            <a:off x="7239555" y="5301208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謀劃</a:t>
            </a:r>
          </a:p>
        </p:txBody>
      </p:sp>
      <p:sp>
        <p:nvSpPr>
          <p:cNvPr id="38" name="橢圓 37"/>
          <p:cNvSpPr/>
          <p:nvPr/>
        </p:nvSpPr>
        <p:spPr>
          <a:xfrm>
            <a:off x="838200" y="4611688"/>
            <a:ext cx="1082675" cy="9985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師徒</a:t>
            </a:r>
          </a:p>
        </p:txBody>
      </p:sp>
      <p:sp>
        <p:nvSpPr>
          <p:cNvPr id="39" name="橢圓 38"/>
          <p:cNvSpPr/>
          <p:nvPr/>
        </p:nvSpPr>
        <p:spPr>
          <a:xfrm>
            <a:off x="677863" y="3524250"/>
            <a:ext cx="1079500" cy="996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姊妹</a:t>
            </a:r>
          </a:p>
        </p:txBody>
      </p:sp>
      <p:sp>
        <p:nvSpPr>
          <p:cNvPr id="40" name="橢圓 39"/>
          <p:cNvSpPr/>
          <p:nvPr/>
        </p:nvSpPr>
        <p:spPr>
          <a:xfrm>
            <a:off x="1317625" y="2574925"/>
            <a:ext cx="1081088" cy="9985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主婢</a:t>
            </a:r>
          </a:p>
        </p:txBody>
      </p:sp>
      <p:cxnSp>
        <p:nvCxnSpPr>
          <p:cNvPr id="2057" name="直線接點 2056"/>
          <p:cNvCxnSpPr/>
          <p:nvPr/>
        </p:nvCxnSpPr>
        <p:spPr>
          <a:xfrm>
            <a:off x="2189163" y="3524250"/>
            <a:ext cx="130175" cy="277813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1746250" y="4076700"/>
            <a:ext cx="233363" cy="2857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1787525" y="4605338"/>
            <a:ext cx="265113" cy="201612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>
            <a:off x="6022975" y="3309938"/>
            <a:ext cx="212725" cy="35242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H="1" flipV="1">
            <a:off x="6148388" y="3975100"/>
            <a:ext cx="260350" cy="6350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5900738" y="4310063"/>
            <a:ext cx="401637" cy="39528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endCxn id="8" idx="0"/>
          </p:cNvCxnSpPr>
          <p:nvPr/>
        </p:nvCxnSpPr>
        <p:spPr>
          <a:xfrm flipH="1">
            <a:off x="6727825" y="2441575"/>
            <a:ext cx="71438" cy="153988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直線接點 73"/>
          <p:cNvCxnSpPr>
            <a:endCxn id="8" idx="7"/>
          </p:cNvCxnSpPr>
          <p:nvPr/>
        </p:nvCxnSpPr>
        <p:spPr>
          <a:xfrm flipH="1">
            <a:off x="7108825" y="2657475"/>
            <a:ext cx="366713" cy="84138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H="1">
            <a:off x="7364413" y="3651250"/>
            <a:ext cx="271462" cy="1428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7470775" y="4283075"/>
            <a:ext cx="330200" cy="14922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7051675" y="5335588"/>
            <a:ext cx="312738" cy="13811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1704522" y="916227"/>
            <a:ext cx="1238945" cy="9252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白卯奴</a:t>
            </a:r>
          </a:p>
        </p:txBody>
      </p:sp>
      <p:sp>
        <p:nvSpPr>
          <p:cNvPr id="47" name="橢圓 46"/>
          <p:cNvSpPr/>
          <p:nvPr/>
        </p:nvSpPr>
        <p:spPr>
          <a:xfrm rot="970671">
            <a:off x="4302830" y="252637"/>
            <a:ext cx="1081088" cy="8464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青兒</a:t>
            </a:r>
          </a:p>
        </p:txBody>
      </p:sp>
      <p:sp>
        <p:nvSpPr>
          <p:cNvPr id="48" name="橢圓 47"/>
          <p:cNvSpPr/>
          <p:nvPr/>
        </p:nvSpPr>
        <p:spPr>
          <a:xfrm>
            <a:off x="2772236" y="160338"/>
            <a:ext cx="1081088" cy="84643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青青</a:t>
            </a:r>
          </a:p>
        </p:txBody>
      </p:sp>
      <p:cxnSp>
        <p:nvCxnSpPr>
          <p:cNvPr id="67" name="直線單箭頭接點 66"/>
          <p:cNvCxnSpPr>
            <a:stCxn id="43" idx="7"/>
          </p:cNvCxnSpPr>
          <p:nvPr/>
        </p:nvCxnSpPr>
        <p:spPr>
          <a:xfrm flipV="1">
            <a:off x="2762250" y="863600"/>
            <a:ext cx="193675" cy="188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>
            <a:off x="3852863" y="549275"/>
            <a:ext cx="4714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19" name="圖片 45"/>
          <p:cNvPicPr>
            <a:picLocks noChangeAspect="1"/>
          </p:cNvPicPr>
          <p:nvPr/>
        </p:nvPicPr>
        <p:blipFill>
          <a:blip r:embed="rId7"/>
          <a:srcRect l="68857" t="20589" r="6532" b="3705"/>
          <a:stretch>
            <a:fillRect/>
          </a:stretch>
        </p:blipFill>
        <p:spPr bwMode="auto">
          <a:xfrm>
            <a:off x="3481388" y="3019425"/>
            <a:ext cx="13747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單箭頭接點 48"/>
          <p:cNvCxnSpPr/>
          <p:nvPr/>
        </p:nvCxnSpPr>
        <p:spPr>
          <a:xfrm>
            <a:off x="5337175" y="915988"/>
            <a:ext cx="301625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橢圓 55"/>
          <p:cNvSpPr/>
          <p:nvPr/>
        </p:nvSpPr>
        <p:spPr>
          <a:xfrm rot="21312501">
            <a:off x="5100340" y="1166487"/>
            <a:ext cx="1047831" cy="80907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小青</a:t>
            </a:r>
          </a:p>
        </p:txBody>
      </p:sp>
      <p:cxnSp>
        <p:nvCxnSpPr>
          <p:cNvPr id="60" name="直線接點 59"/>
          <p:cNvCxnSpPr/>
          <p:nvPr/>
        </p:nvCxnSpPr>
        <p:spPr>
          <a:xfrm flipH="1">
            <a:off x="2462213" y="4948238"/>
            <a:ext cx="25400" cy="185737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2470150" y="2519363"/>
            <a:ext cx="1082675" cy="9985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友伴</a:t>
            </a:r>
          </a:p>
        </p:txBody>
      </p:sp>
      <p:sp>
        <p:nvSpPr>
          <p:cNvPr id="65" name="橢圓 64"/>
          <p:cNvSpPr/>
          <p:nvPr/>
        </p:nvSpPr>
        <p:spPr>
          <a:xfrm>
            <a:off x="1933575" y="5151438"/>
            <a:ext cx="1082675" cy="9985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black"/>
                </a:solidFill>
              </a:rPr>
              <a:t>情敵</a:t>
            </a:r>
          </a:p>
        </p:txBody>
      </p:sp>
      <p:cxnSp>
        <p:nvCxnSpPr>
          <p:cNvPr id="68" name="直線接點 67"/>
          <p:cNvCxnSpPr/>
          <p:nvPr/>
        </p:nvCxnSpPr>
        <p:spPr>
          <a:xfrm flipH="1">
            <a:off x="2678113" y="3517900"/>
            <a:ext cx="93662" cy="24130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5337462" y="1835103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執行命令</a:t>
            </a:r>
          </a:p>
        </p:txBody>
      </p:sp>
      <p:cxnSp>
        <p:nvCxnSpPr>
          <p:cNvPr id="76" name="直線接點 75"/>
          <p:cNvCxnSpPr>
            <a:stCxn id="8" idx="1"/>
          </p:cNvCxnSpPr>
          <p:nvPr/>
        </p:nvCxnSpPr>
        <p:spPr>
          <a:xfrm flipH="1" flipV="1">
            <a:off x="6259513" y="2686050"/>
            <a:ext cx="85725" cy="5556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 flipH="1">
            <a:off x="6392863" y="5665788"/>
            <a:ext cx="25400" cy="23336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4" name="橢圓 93"/>
          <p:cNvSpPr/>
          <p:nvPr/>
        </p:nvSpPr>
        <p:spPr>
          <a:xfrm>
            <a:off x="5968037" y="5847122"/>
            <a:ext cx="1080120" cy="99787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prstClr val="white"/>
                </a:solidFill>
              </a:rPr>
              <a:t>復仇</a:t>
            </a:r>
          </a:p>
        </p:txBody>
      </p:sp>
    </p:spTree>
    <p:extLst>
      <p:ext uri="{BB962C8B-B14F-4D97-AF65-F5344CB8AC3E}">
        <p14:creationId xmlns:p14="http://schemas.microsoft.com/office/powerpoint/2010/main" val="16523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青蛇形象演變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611560" y="1340769"/>
          <a:ext cx="8229600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矩形 11"/>
          <p:cNvSpPr/>
          <p:nvPr/>
        </p:nvSpPr>
        <p:spPr>
          <a:xfrm>
            <a:off x="395288" y="2868613"/>
            <a:ext cx="1296987" cy="781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馮夢龍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〈</a:t>
            </a:r>
            <a:r>
              <a:rPr kumimoji="0" lang="zh-TW" altLang="en-US" sz="1400" dirty="0">
                <a:solidFill>
                  <a:prstClr val="black"/>
                </a:solidFill>
              </a:rPr>
              <a:t>白娘子永鎮</a:t>
            </a:r>
            <a:endParaRPr kumimoji="0" lang="en-US" altLang="zh-TW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</a:rPr>
              <a:t>    雷峰塔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〉</a:t>
            </a: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38325" y="2868613"/>
            <a:ext cx="1368425" cy="720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</a:rPr>
              <a:t>黃圖珌</a:t>
            </a:r>
            <a:endParaRPr kumimoji="0" lang="en-US" altLang="zh-TW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</a:rPr>
              <a:t>雷峰塔傳奇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8038" y="2868613"/>
            <a:ext cx="1295400" cy="781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</a:rPr>
              <a:t>方成培</a:t>
            </a:r>
            <a:endParaRPr kumimoji="0" lang="en-US" altLang="zh-TW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</a:rPr>
              <a:t>雷峰塔傳奇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16463" y="2895600"/>
            <a:ext cx="1295400" cy="763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玉山主人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</a:rPr>
              <a:t>雷峰塔奇傳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37275" y="2897188"/>
            <a:ext cx="1314450" cy="782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夢花館主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白蛇傳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》(</a:t>
            </a: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前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)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02538" y="2897188"/>
            <a:ext cx="1314450" cy="782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田漢</a:t>
            </a:r>
            <a:endParaRPr kumimoji="0" lang="en-US" altLang="zh-TW" sz="1400" dirty="0">
              <a:solidFill>
                <a:prstClr val="black"/>
              </a:solidFill>
              <a:latin typeface="新細明體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《</a:t>
            </a:r>
            <a:r>
              <a:rPr kumimoji="0" lang="zh-TW" altLang="en-US" sz="1400" dirty="0">
                <a:solidFill>
                  <a:prstClr val="black"/>
                </a:solidFill>
                <a:latin typeface="新細明體"/>
              </a:rPr>
              <a:t>白蛇傳</a:t>
            </a:r>
            <a:r>
              <a:rPr kumimoji="0" lang="en-US" altLang="zh-TW" sz="1400" dirty="0">
                <a:solidFill>
                  <a:prstClr val="black"/>
                </a:solidFill>
                <a:latin typeface="新細明體"/>
              </a:rPr>
              <a:t>》</a:t>
            </a:r>
            <a:endParaRPr kumimoji="0" lang="zh-TW" altLang="en-US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0800000" flipV="1">
            <a:off x="393700" y="3810000"/>
            <a:ext cx="8499475" cy="900113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white"/>
              </a:solidFill>
            </a:endParaRPr>
          </a:p>
        </p:txBody>
      </p:sp>
      <p:pic>
        <p:nvPicPr>
          <p:cNvPr id="4107" name="圖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972050"/>
            <a:ext cx="2857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95288" y="4797425"/>
            <a:ext cx="122396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black"/>
                </a:solidFill>
              </a:rPr>
              <a:t>平面</a:t>
            </a:r>
            <a:endParaRPr kumimoji="0" lang="en-US" altLang="zh-TW" sz="28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96188" y="4941888"/>
            <a:ext cx="122396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prstClr val="black"/>
                </a:solidFill>
              </a:rPr>
              <a:t>立體</a:t>
            </a:r>
            <a:endParaRPr kumimoji="0"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魯迅</a:t>
            </a:r>
            <a:r>
              <a:rPr lang="en-US" altLang="zh-TW" dirty="0" smtClean="0"/>
              <a:t>〈</a:t>
            </a:r>
            <a:r>
              <a:rPr lang="zh-TW" altLang="en-US" dirty="0"/>
              <a:t>論雷峰塔的倒掉</a:t>
            </a:r>
            <a:r>
              <a:rPr lang="en-US" altLang="zh-TW" dirty="0"/>
              <a:t>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秋高稻熟時節，吳越間所多的是螃蟹，煮到通紅之後，無論取哪一隻，揭開 </a:t>
            </a:r>
            <a:r>
              <a:rPr lang="zh-TW" altLang="en-US" dirty="0" smtClean="0"/>
              <a:t>背</a:t>
            </a:r>
            <a:r>
              <a:rPr lang="zh-TW" altLang="en-US" dirty="0"/>
              <a:t>殼來，裏面就有黃，有膏；倘是雌的，就有石榴子一般鮮紅的子。先將</a:t>
            </a:r>
            <a:r>
              <a:rPr lang="zh-TW" altLang="en-US" dirty="0" smtClean="0"/>
              <a:t>這些</a:t>
            </a:r>
            <a:r>
              <a:rPr lang="zh-TW" altLang="en-US" dirty="0"/>
              <a:t>吃完，即一定露出一個圓錐形的薄膜，再用小刀小心地沿著錐底切下，</a:t>
            </a:r>
            <a:r>
              <a:rPr lang="zh-TW" altLang="en-US" dirty="0" smtClean="0"/>
              <a:t>取出</a:t>
            </a:r>
            <a:r>
              <a:rPr lang="zh-TW" altLang="en-US" dirty="0"/>
              <a:t>，翻轉，使裏面向外，只要不破，便變成一個羅漢模樣的東西，有頭臉</a:t>
            </a:r>
            <a:r>
              <a:rPr lang="zh-TW" altLang="en-US" dirty="0" smtClean="0"/>
              <a:t>，身子</a:t>
            </a:r>
            <a:r>
              <a:rPr lang="zh-TW" altLang="en-US" dirty="0"/>
              <a:t>，是坐著的，我們那裏的小孩子都稱他</a:t>
            </a:r>
            <a:r>
              <a:rPr lang="zh-TW" altLang="en-US" b="1" dirty="0">
                <a:solidFill>
                  <a:srgbClr val="FF0000"/>
                </a:solidFill>
              </a:rPr>
              <a:t>「蟹和尚」，就是躲在裏面</a:t>
            </a:r>
            <a:r>
              <a:rPr lang="zh-TW" altLang="en-US" b="1" dirty="0" smtClean="0">
                <a:solidFill>
                  <a:srgbClr val="FF0000"/>
                </a:solidFill>
              </a:rPr>
              <a:t>避難的</a:t>
            </a:r>
            <a:r>
              <a:rPr lang="zh-TW" altLang="en-US" b="1" dirty="0">
                <a:solidFill>
                  <a:srgbClr val="FF0000"/>
                </a:solidFill>
              </a:rPr>
              <a:t>法海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1746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從人文社會角度觀照民間文學研究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7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十二年國民基本教育核心素養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67066"/>
            <a:ext cx="5904656" cy="455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03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核心素養教學的定位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8451095"/>
              </p:ext>
            </p:extLst>
          </p:nvPr>
        </p:nvGraphicFramePr>
        <p:xfrm>
          <a:off x="457200" y="1484313"/>
          <a:ext cx="403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202691"/>
              </p:ext>
            </p:extLst>
          </p:nvPr>
        </p:nvGraphicFramePr>
        <p:xfrm>
          <a:off x="4648200" y="1484313"/>
          <a:ext cx="403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向右箭號 9"/>
          <p:cNvSpPr/>
          <p:nvPr/>
        </p:nvSpPr>
        <p:spPr>
          <a:xfrm>
            <a:off x="3995936" y="35467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其實</a:t>
            </a:r>
            <a:r>
              <a:rPr lang="en-US" altLang="zh-TW" dirty="0" smtClean="0">
                <a:latin typeface="+mj-ea"/>
              </a:rPr>
              <a:t>……</a:t>
            </a:r>
            <a:r>
              <a:rPr lang="zh-TW" altLang="en-US" dirty="0" smtClean="0">
                <a:latin typeface="+mj-ea"/>
              </a:rPr>
              <a:t>都是男女情事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牛郎織女</a:t>
            </a:r>
            <a:r>
              <a:rPr lang="en-US" altLang="zh-TW" dirty="0" smtClean="0"/>
              <a:t>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婚配</a:t>
            </a:r>
            <a:r>
              <a:rPr lang="zh-TW" altLang="en-US" dirty="0" smtClean="0">
                <a:latin typeface="新細明體"/>
                <a:ea typeface="新細明體"/>
              </a:rPr>
              <a:t>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分離→一年一會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孟姜女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→婚配→勞役→分離→尋親</a:t>
            </a:r>
            <a:endParaRPr lang="en-US" altLang="zh-TW" dirty="0" smtClean="0"/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梁山伯與祝英台</a:t>
            </a:r>
            <a:r>
              <a:rPr lang="en-US" altLang="zh-TW" dirty="0" smtClean="0"/>
              <a:t>》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→同窗→愛戀→不得婚配→同塚化蝶</a:t>
            </a:r>
            <a:endParaRPr lang="en-US" altLang="zh-TW" dirty="0" smtClean="0"/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白蛇傳</a:t>
            </a:r>
            <a:r>
              <a:rPr lang="en-US" altLang="zh-TW" dirty="0" smtClean="0"/>
              <a:t>》</a:t>
            </a:r>
            <a:r>
              <a:rPr lang="zh-TW" altLang="en-US" dirty="0" smtClean="0"/>
              <a:t>→婚配→貪戀→人妖殊途→</a:t>
            </a:r>
            <a:r>
              <a:rPr lang="zh-TW" altLang="en-US" dirty="0" smtClean="0"/>
              <a:t>分離</a:t>
            </a:r>
            <a:endParaRPr lang="zh-TW" altLang="en-US" dirty="0" smtClean="0"/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董永與七仙女</a:t>
            </a:r>
            <a:r>
              <a:rPr lang="en-US" altLang="zh-TW" dirty="0" smtClean="0"/>
              <a:t>》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→孝親感天</a:t>
            </a:r>
            <a:r>
              <a:rPr lang="zh-TW" altLang="en-US" dirty="0" smtClean="0"/>
              <a:t>→</a:t>
            </a:r>
            <a:r>
              <a:rPr lang="zh-TW" altLang="en-US" dirty="0" smtClean="0"/>
              <a:t>婚配→義助孝子→</a:t>
            </a:r>
            <a:r>
              <a:rPr lang="zh-TW" altLang="en-US" dirty="0" smtClean="0"/>
              <a:t>分離</a:t>
            </a:r>
            <a:r>
              <a:rPr lang="zh-TW" altLang="en-US" dirty="0" smtClean="0">
                <a:latin typeface="標楷體"/>
                <a:ea typeface="標楷體"/>
              </a:rPr>
              <a:t>（升仙）</a:t>
            </a:r>
            <a:endParaRPr lang="en-US" altLang="zh-TW" dirty="0"/>
          </a:p>
          <a:p>
            <a:r>
              <a:rPr lang="en-US" altLang="zh-TW" dirty="0" smtClean="0"/>
              <a:t>《</a:t>
            </a:r>
            <a:r>
              <a:rPr lang="zh-TW" altLang="en-US" dirty="0" smtClean="0"/>
              <a:t>柳毅傳書</a:t>
            </a:r>
            <a:r>
              <a:rPr lang="en-US" altLang="zh-TW" dirty="0" smtClean="0"/>
              <a:t>》</a:t>
            </a:r>
            <a:r>
              <a:rPr lang="zh-TW" altLang="en-US" dirty="0" smtClean="0"/>
              <a:t>→義助龍女</a:t>
            </a:r>
            <a:r>
              <a:rPr lang="zh-TW" altLang="en-US" dirty="0" smtClean="0"/>
              <a:t>→拒</a:t>
            </a:r>
            <a:r>
              <a:rPr lang="zh-TW" altLang="en-US" dirty="0" smtClean="0"/>
              <a:t>婚→再婚→升仙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206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3861049"/>
            <a:ext cx="7772400" cy="1296144"/>
          </a:xfrm>
        </p:spPr>
        <p:txBody>
          <a:bodyPr/>
          <a:lstStyle/>
          <a:p>
            <a:pPr algn="ctr"/>
            <a:r>
              <a:rPr lang="zh-TW" altLang="en-US" dirty="0"/>
              <a:t>敬請指教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1584175"/>
          </a:xfrm>
        </p:spPr>
        <p:txBody>
          <a:bodyPr/>
          <a:lstStyle/>
          <a:p>
            <a:pPr algn="ctr"/>
            <a:r>
              <a:rPr lang="zh-TW" altLang="en-US" sz="6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64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基本模式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5126953"/>
              </p:ext>
            </p:extLst>
          </p:nvPr>
        </p:nvGraphicFramePr>
        <p:xfrm>
          <a:off x="457200" y="1484313"/>
          <a:ext cx="403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8286577"/>
              </p:ext>
            </p:extLst>
          </p:nvPr>
        </p:nvGraphicFramePr>
        <p:xfrm>
          <a:off x="4648200" y="1484313"/>
          <a:ext cx="403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向右箭號 8"/>
          <p:cNvSpPr/>
          <p:nvPr/>
        </p:nvSpPr>
        <p:spPr>
          <a:xfrm>
            <a:off x="4716016" y="175226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彎箭號 9"/>
          <p:cNvSpPr/>
          <p:nvPr/>
        </p:nvSpPr>
        <p:spPr>
          <a:xfrm>
            <a:off x="3542160" y="1772816"/>
            <a:ext cx="813816" cy="868680"/>
          </a:xfrm>
          <a:prstGeom prst="ben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1440160"/>
          </a:xfrm>
        </p:spPr>
        <p:txBody>
          <a:bodyPr/>
          <a:lstStyle/>
          <a:p>
            <a:r>
              <a:rPr lang="zh-TW" altLang="zh-TW" sz="3200" dirty="0" smtClean="0"/>
              <a:t>喬</a:t>
            </a:r>
            <a:r>
              <a:rPr lang="zh-TW" altLang="zh-TW" sz="3200" dirty="0"/>
              <a:t>瑟夫．坎伯</a:t>
            </a:r>
            <a:r>
              <a:rPr lang="zh-TW" altLang="zh-TW" sz="1400" dirty="0">
                <a:latin typeface="+mn-ea"/>
                <a:ea typeface="+mn-ea"/>
              </a:rPr>
              <a:t>（</a:t>
            </a:r>
            <a:r>
              <a:rPr lang="en-US" altLang="zh-TW" sz="1400" dirty="0">
                <a:latin typeface="+mn-ea"/>
                <a:ea typeface="+mn-ea"/>
              </a:rPr>
              <a:t>Joseph Campbell</a:t>
            </a:r>
            <a:r>
              <a:rPr lang="zh-TW" altLang="zh-TW" sz="1400" dirty="0">
                <a:latin typeface="+mn-ea"/>
                <a:ea typeface="+mn-ea"/>
              </a:rPr>
              <a:t>，</a:t>
            </a:r>
            <a:r>
              <a:rPr lang="en-US" altLang="zh-TW" sz="1400" dirty="0">
                <a:latin typeface="+mn-ea"/>
                <a:ea typeface="+mn-ea"/>
              </a:rPr>
              <a:t>1904-1987</a:t>
            </a:r>
            <a:r>
              <a:rPr lang="zh-TW" altLang="zh-TW" sz="1400" dirty="0" smtClean="0">
                <a:latin typeface="+mn-ea"/>
                <a:ea typeface="+mn-ea"/>
              </a:rPr>
              <a:t>）</a:t>
            </a:r>
            <a:r>
              <a:rPr lang="zh-TW" altLang="en-US" sz="3200" dirty="0" smtClean="0">
                <a:latin typeface="+mn-ea"/>
                <a:ea typeface="+mn-ea"/>
              </a:rPr>
              <a:t>將英雄的冒險歸納為：</a:t>
            </a:r>
            <a:r>
              <a:rPr lang="zh-TW" altLang="en-US" sz="3200" b="1" dirty="0" smtClean="0">
                <a:solidFill>
                  <a:srgbClr val="0000FF"/>
                </a:solidFill>
                <a:latin typeface="+mn-ea"/>
                <a:ea typeface="+mn-ea"/>
              </a:rPr>
              <a:t>召喚、啟程、歷險、回歸</a:t>
            </a:r>
            <a:r>
              <a:rPr lang="zh-TW" altLang="en-US" sz="3200" dirty="0" smtClean="0">
                <a:latin typeface="+mn-ea"/>
                <a:ea typeface="+mn-ea"/>
              </a:rPr>
              <a:t>四個情節基本架構。</a:t>
            </a:r>
            <a:endParaRPr lang="zh-TW" altLang="en-US" sz="3200" dirty="0">
              <a:latin typeface="+mn-ea"/>
              <a:ea typeface="+mn-e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4888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42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為什麼聽讀故事？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640173"/>
              </p:ext>
            </p:extLst>
          </p:nvPr>
        </p:nvGraphicFramePr>
        <p:xfrm>
          <a:off x="457200" y="1484313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134778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20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2962672" cy="4884142"/>
          </a:xfrm>
        </p:spPr>
        <p:txBody>
          <a:bodyPr/>
          <a:lstStyle/>
          <a:p>
            <a:r>
              <a:rPr lang="zh-TW" altLang="en-US" sz="3200" dirty="0">
                <a:latin typeface="+mn-ea"/>
                <a:ea typeface="+mn-ea"/>
              </a:rPr>
              <a:t>我曾經為小女兒講述一個故事：</a:t>
            </a:r>
            <a:r>
              <a:rPr lang="en-US" altLang="zh-TW" sz="3200" dirty="0">
                <a:latin typeface="+mn-ea"/>
                <a:ea typeface="+mn-ea"/>
              </a:rPr>
              <a:t>《</a:t>
            </a:r>
            <a:r>
              <a:rPr lang="zh-TW" altLang="en-US" sz="3200" dirty="0">
                <a:latin typeface="+mn-ea"/>
                <a:ea typeface="+mn-ea"/>
              </a:rPr>
              <a:t>尋找長大的鑰匙</a:t>
            </a:r>
            <a:r>
              <a:rPr lang="en-US" altLang="zh-TW" sz="3200" dirty="0" smtClean="0">
                <a:latin typeface="+mn-ea"/>
                <a:ea typeface="+mn-ea"/>
              </a:rPr>
              <a:t>》</a:t>
            </a:r>
            <a:r>
              <a:rPr lang="zh-TW" altLang="en-US" sz="3200" dirty="0">
                <a:latin typeface="+mn-ea"/>
                <a:ea typeface="+mn-ea"/>
              </a:rPr>
              <a:t>，內容包括家人贈送的禮物，以及像是奶嘴山、尿布</a:t>
            </a:r>
            <a:r>
              <a:rPr lang="zh-TW" altLang="en-US" sz="3200" dirty="0" smtClean="0">
                <a:latin typeface="+mn-ea"/>
                <a:ea typeface="+mn-ea"/>
              </a:rPr>
              <a:t>草原等特殊地點所構成的世界。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3008313" cy="1008112"/>
          </a:xfrm>
        </p:spPr>
        <p:txBody>
          <a:bodyPr/>
          <a:lstStyle/>
          <a:p>
            <a:r>
              <a:rPr lang="zh-TW" altLang="en-US" sz="2400" b="1" dirty="0" smtClean="0"/>
              <a:t>右圖是我給兒子的一幅漫畫。</a:t>
            </a:r>
            <a:endParaRPr lang="zh-TW" altLang="en-US" sz="2400" b="1" dirty="0"/>
          </a:p>
        </p:txBody>
      </p:sp>
      <p:pic>
        <p:nvPicPr>
          <p:cNvPr id="16386" name="Picture 2" descr="E:\鍾宗憲核心檔案群\My Pictures\2011小豬繪畫比賽\2011小豬繪畫比賽勺子的故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52071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8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民間文學的特質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民間文學有五個基本特質：自發性、集體性、口頭性、傳承性、變異性。</a:t>
            </a:r>
            <a:endParaRPr lang="en-US" altLang="zh-TW" dirty="0" smtClean="0"/>
          </a:p>
          <a:p>
            <a:r>
              <a:rPr lang="zh-TW" altLang="en-US" dirty="0" smtClean="0"/>
              <a:t>如果將「自發性」、「集體性」、「口頭性」做一種簡單的綜合性說法，就是指明民間文學是民間自發性的集體口頭創作；如果再加上「傳承性」，那麼民間文學就是一種口傳文學，或稱之為口承文學；因為具有口耳相傳的特質，所以民間文學的「變異性」就遠比書寫文學來得明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33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從自發性開展</a:t>
            </a:r>
            <a:r>
              <a:rPr lang="en-US" altLang="zh-TW" dirty="0" smtClean="0">
                <a:latin typeface="+mn-ea"/>
                <a:ea typeface="+mn-ea"/>
              </a:rPr>
              <a:t>……</a:t>
            </a:r>
            <a:endParaRPr lang="zh-TW" altLang="en-US" dirty="0" smtClean="0">
              <a:latin typeface="+mn-ea"/>
              <a:ea typeface="+mn-ea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口頭性（非書寫性）</a:t>
            </a:r>
          </a:p>
          <a:p>
            <a:pPr algn="ctr"/>
            <a:r>
              <a:rPr lang="zh-TW" altLang="en-US" dirty="0" smtClean="0"/>
              <a:t>集體性（非單一作者）</a:t>
            </a:r>
          </a:p>
          <a:p>
            <a:pPr algn="ctr"/>
            <a:r>
              <a:rPr lang="zh-TW" altLang="en-US" dirty="0" smtClean="0"/>
              <a:t>開放性（非封閉性）</a:t>
            </a:r>
          </a:p>
          <a:p>
            <a:pPr algn="ctr"/>
            <a:r>
              <a:rPr lang="zh-TW" altLang="en-US" dirty="0" smtClean="0"/>
              <a:t>匿名性（非署名性）</a:t>
            </a:r>
          </a:p>
          <a:p>
            <a:pPr algn="ctr"/>
            <a:r>
              <a:rPr lang="zh-TW" altLang="en-US" dirty="0" smtClean="0"/>
              <a:t>變異性（非定本性）</a:t>
            </a:r>
          </a:p>
          <a:p>
            <a:pPr algn="ctr"/>
            <a:r>
              <a:rPr lang="zh-TW" altLang="en-US" dirty="0" smtClean="0"/>
              <a:t>模式性（基本複製）</a:t>
            </a:r>
          </a:p>
          <a:p>
            <a:pPr algn="ctr"/>
            <a:r>
              <a:rPr lang="zh-TW" altLang="en-US" dirty="0" smtClean="0"/>
              <a:t>傳承性（文化記憶）</a:t>
            </a:r>
          </a:p>
          <a:p>
            <a:pPr algn="ctr"/>
            <a:r>
              <a:rPr kumimoji="0" lang="zh-TW" altLang="en-US" dirty="0" smtClean="0"/>
              <a:t>表演性（即時隨興）</a:t>
            </a:r>
          </a:p>
        </p:txBody>
      </p:sp>
    </p:spTree>
    <p:extLst>
      <p:ext uri="{BB962C8B-B14F-4D97-AF65-F5344CB8AC3E}">
        <p14:creationId xmlns:p14="http://schemas.microsoft.com/office/powerpoint/2010/main" val="6779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古典風華版">
  <a:themeElements>
    <a:clrScheme name="古典風華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古典風華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典風華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古典風華版">
  <a:themeElements>
    <a:clrScheme name="古典風華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古典風華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典風華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古典風華版">
  <a:themeElements>
    <a:clrScheme name="古典風華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古典風華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典風華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古典風華版</Template>
  <TotalTime>123</TotalTime>
  <Words>1391</Words>
  <Application>Microsoft Office PowerPoint</Application>
  <PresentationFormat>如螢幕大小 (4:3)</PresentationFormat>
  <Paragraphs>307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Arial</vt:lpstr>
      <vt:lpstr>新細明體</vt:lpstr>
      <vt:lpstr>標楷體</vt:lpstr>
      <vt:lpstr>Calibri</vt:lpstr>
      <vt:lpstr>古典風華版</vt:lpstr>
      <vt:lpstr>1_古典風華版</vt:lpstr>
      <vt:lpstr>2_古典風華版</vt:lpstr>
      <vt:lpstr>Office 佈景主題</vt:lpstr>
      <vt:lpstr>1_Office 佈景主題</vt:lpstr>
      <vt:lpstr>中國四大傳說 的基本模式與意義指涉</vt:lpstr>
      <vt:lpstr>前言</vt:lpstr>
      <vt:lpstr>其實……都是男女情事</vt:lpstr>
      <vt:lpstr>基本模式</vt:lpstr>
      <vt:lpstr>喬瑟夫．坎伯（Joseph Campbell，1904-1987）將英雄的冒險歸納為：召喚、啟程、歷險、回歸四個情節基本架構。</vt:lpstr>
      <vt:lpstr>為什麼聽讀故事？</vt:lpstr>
      <vt:lpstr>我曾經為小女兒講述一個故事：《尋找長大的鑰匙》，內容包括家人贈送的禮物，以及像是奶嘴山、尿布草原等特殊地點所構成的世界。</vt:lpstr>
      <vt:lpstr>民間文學的特質</vt:lpstr>
      <vt:lpstr>從自發性開展……</vt:lpstr>
      <vt:lpstr>套裝模式</vt:lpstr>
      <vt:lpstr>從「符號」思考……</vt:lpstr>
      <vt:lpstr>池岱蓉  製圖</vt:lpstr>
      <vt:lpstr>白蛇傳研究</vt:lpstr>
      <vt:lpstr>白蛇形象演變</vt:lpstr>
      <vt:lpstr>白蛇形象演變</vt:lpstr>
      <vt:lpstr>白蛇形象演變</vt:lpstr>
      <vt:lpstr>許宣(仙)形象演變</vt:lpstr>
      <vt:lpstr>許宣(仙)形象演變</vt:lpstr>
      <vt:lpstr>許宣(仙)形象演變</vt:lpstr>
      <vt:lpstr>法海形象演變</vt:lpstr>
      <vt:lpstr>PowerPoint 簡報</vt:lpstr>
      <vt:lpstr>法海形象演變</vt:lpstr>
      <vt:lpstr>青蛇形象演變</vt:lpstr>
      <vt:lpstr>PowerPoint 簡報</vt:lpstr>
      <vt:lpstr>青蛇形象演變</vt:lpstr>
      <vt:lpstr>魯迅〈論雷峰塔的倒掉〉</vt:lpstr>
      <vt:lpstr>從人文社會角度觀照民間文學研究</vt:lpstr>
      <vt:lpstr>十二年國民基本教育核心素養</vt:lpstr>
      <vt:lpstr>核心素養教學的定位</vt:lpstr>
      <vt:lpstr>敬請指教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中國四大傳說 的基本模式與意義指涉</dc:title>
  <dc:creator>CLL820</dc:creator>
  <cp:lastModifiedBy>CLL820</cp:lastModifiedBy>
  <cp:revision>10</cp:revision>
  <dcterms:created xsi:type="dcterms:W3CDTF">2017-04-05T02:55:32Z</dcterms:created>
  <dcterms:modified xsi:type="dcterms:W3CDTF">2017-04-05T04:58:35Z</dcterms:modified>
</cp:coreProperties>
</file>