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5" r:id="rId5"/>
    <p:sldId id="267" r:id="rId6"/>
    <p:sldId id="266" r:id="rId7"/>
    <p:sldId id="268" r:id="rId8"/>
    <p:sldId id="269" r:id="rId9"/>
    <p:sldId id="270" r:id="rId10"/>
    <p:sldId id="271" r:id="rId11"/>
    <p:sldId id="272" r:id="rId12"/>
    <p:sldId id="273" r:id="rId13"/>
    <p:sldId id="274" r:id="rId14"/>
    <p:sldId id="275" r:id="rId15"/>
    <p:sldId id="276" r:id="rId16"/>
    <p:sldId id="277" r:id="rId17"/>
    <p:sldId id="279" r:id="rId18"/>
    <p:sldId id="280" r:id="rId19"/>
    <p:sldId id="282" r:id="rId20"/>
    <p:sldId id="278" r:id="rId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098"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518355-7F4F-4DC8-8956-84265A1F5971}" type="doc">
      <dgm:prSet loTypeId="urn:microsoft.com/office/officeart/2009/3/layout/PhasedProcess" loCatId="process" qsTypeId="urn:microsoft.com/office/officeart/2005/8/quickstyle/3d2" qsCatId="3D" csTypeId="urn:microsoft.com/office/officeart/2005/8/colors/colorful5" csCatId="colorful" phldr="1"/>
      <dgm:spPr/>
      <dgm:t>
        <a:bodyPr/>
        <a:lstStyle/>
        <a:p>
          <a:endParaRPr lang="zh-TW" altLang="en-US"/>
        </a:p>
      </dgm:t>
    </dgm:pt>
    <dgm:pt modelId="{5B25865C-65E2-4AF8-909C-B6326125E524}">
      <dgm:prSet phldrT="[文字]" custT="1"/>
      <dgm:spPr/>
      <dgm:t>
        <a:bodyPr/>
        <a:lstStyle/>
        <a:p>
          <a:r>
            <a:rPr lang="zh-TW" altLang="en-US" sz="4000" dirty="0" smtClean="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rPr>
            <a:t>多元學習</a:t>
          </a:r>
          <a:endParaRPr lang="zh-TW" altLang="en-US" sz="4000" dirty="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endParaRPr>
        </a:p>
      </dgm:t>
    </dgm:pt>
    <dgm:pt modelId="{5142461C-E384-475C-93F7-B79257075EC2}" type="parTrans" cxnId="{F99E3DAA-CEFC-4C62-81B1-6A25DA17E33A}">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85D55F5C-982D-454E-BE2A-9DD70A2B5700}" type="sibTrans" cxnId="{F99E3DAA-CEFC-4C62-81B1-6A25DA17E33A}">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554995E2-BB24-4AC1-8CAA-C1839A63C1B4}">
      <dgm:prSet phldrT="[文字]" custT="1"/>
      <dgm:spPr/>
      <dgm:t>
        <a:bodyPr/>
        <a:lstStyle/>
        <a:p>
          <a:r>
            <a:rPr lang="zh-TW" altLang="en-US" sz="3600" dirty="0" smtClean="0">
              <a:latin typeface="華康方圓體W7" panose="040B0709000000000000" pitchFamily="81" charset="-120"/>
              <a:ea typeface="華康方圓體W7" panose="040B0709000000000000" pitchFamily="81" charset="-120"/>
            </a:rPr>
            <a:t>創意</a:t>
          </a:r>
          <a:endParaRPr lang="zh-TW" altLang="en-US" sz="3600" dirty="0">
            <a:latin typeface="華康方圓體W7" panose="040B0709000000000000" pitchFamily="81" charset="-120"/>
            <a:ea typeface="華康方圓體W7" panose="040B0709000000000000" pitchFamily="81" charset="-120"/>
          </a:endParaRPr>
        </a:p>
      </dgm:t>
    </dgm:pt>
    <dgm:pt modelId="{278E0AD3-C42A-4D43-A1F7-DEA33D013AF9}" type="parTrans" cxnId="{A3073746-9AF3-47DE-98F5-124A022D6FAC}">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CEA05CC3-36BC-493D-B9D5-AD0322F99A0F}" type="sibTrans" cxnId="{A3073746-9AF3-47DE-98F5-124A022D6FAC}">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A1FD08F8-9CEC-4E59-BD87-AB8CAD308943}">
      <dgm:prSet phldrT="[文字]" custT="1"/>
      <dgm:spPr/>
      <dgm:t>
        <a:bodyPr/>
        <a:lstStyle/>
        <a:p>
          <a:r>
            <a:rPr lang="zh-TW" altLang="en-US" sz="3600" dirty="0" smtClean="0">
              <a:latin typeface="華康方圓體W7" panose="040B0709000000000000" pitchFamily="81" charset="-120"/>
              <a:ea typeface="華康方圓體W7" panose="040B0709000000000000" pitchFamily="81" charset="-120"/>
            </a:rPr>
            <a:t>合作</a:t>
          </a:r>
          <a:endParaRPr lang="zh-TW" altLang="en-US" sz="3600" dirty="0">
            <a:latin typeface="華康方圓體W7" panose="040B0709000000000000" pitchFamily="81" charset="-120"/>
            <a:ea typeface="華康方圓體W7" panose="040B0709000000000000" pitchFamily="81" charset="-120"/>
          </a:endParaRPr>
        </a:p>
      </dgm:t>
    </dgm:pt>
    <dgm:pt modelId="{02828F55-C45A-4B57-9FF1-8D399D2D7A83}" type="parTrans" cxnId="{232A0CCC-59EF-4F5C-88C2-534243FCC05E}">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23A66D1E-13E2-4674-963D-C5B7FB7E1E92}" type="sibTrans" cxnId="{232A0CCC-59EF-4F5C-88C2-534243FCC05E}">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4E500E6A-D350-495B-9A01-94F790785FD7}">
      <dgm:prSet phldrT="[文字]" custT="1"/>
      <dgm:spPr/>
      <dgm:t>
        <a:bodyPr/>
        <a:lstStyle/>
        <a:p>
          <a:r>
            <a:rPr lang="zh-TW" altLang="en-US" sz="3200" dirty="0" smtClean="0">
              <a:latin typeface="華康方圓體W7" panose="040B0709000000000000" pitchFamily="81" charset="-120"/>
              <a:ea typeface="華康方圓體W7" panose="040B0709000000000000" pitchFamily="81" charset="-120"/>
            </a:rPr>
            <a:t>趣味</a:t>
          </a:r>
          <a:endParaRPr lang="zh-TW" altLang="en-US" sz="3200" dirty="0">
            <a:latin typeface="華康方圓體W7" panose="040B0709000000000000" pitchFamily="81" charset="-120"/>
            <a:ea typeface="華康方圓體W7" panose="040B0709000000000000" pitchFamily="81" charset="-120"/>
          </a:endParaRPr>
        </a:p>
      </dgm:t>
    </dgm:pt>
    <dgm:pt modelId="{33F9E6DA-6762-4092-9C64-232B986BF86F}" type="parTrans" cxnId="{CFCA0751-9F9D-44C3-B867-38F5DF4886D5}">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3D3D9782-61F2-423A-AFF3-CAFB74A80D0B}" type="sibTrans" cxnId="{CFCA0751-9F9D-44C3-B867-38F5DF4886D5}">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CA782C56-3774-45C5-9A42-E683EEBF6D46}">
      <dgm:prSet phldrT="[文字]" custT="1"/>
      <dgm:spPr/>
      <dgm:t>
        <a:bodyPr/>
        <a:lstStyle/>
        <a:p>
          <a:r>
            <a:rPr lang="zh-TW" altLang="en-US" sz="4000" dirty="0" smtClean="0">
              <a:solidFill>
                <a:srgbClr val="00B050"/>
              </a:solidFill>
              <a:effectLst/>
              <a:latin typeface="華康方圓體W7" panose="040B0709000000000000" pitchFamily="81" charset="-120"/>
              <a:ea typeface="華康方圓體W7" panose="040B0709000000000000" pitchFamily="81" charset="-120"/>
            </a:rPr>
            <a:t>課程規劃</a:t>
          </a:r>
          <a:endParaRPr lang="zh-TW" altLang="en-US" sz="4000" dirty="0">
            <a:solidFill>
              <a:srgbClr val="00B050"/>
            </a:solidFill>
            <a:effectLst/>
            <a:latin typeface="華康方圓體W7" panose="040B0709000000000000" pitchFamily="81" charset="-120"/>
            <a:ea typeface="華康方圓體W7" panose="040B0709000000000000" pitchFamily="81" charset="-120"/>
          </a:endParaRPr>
        </a:p>
      </dgm:t>
    </dgm:pt>
    <dgm:pt modelId="{529D8279-AC24-49C6-A332-92434E7EF6DA}" type="parTrans" cxnId="{DF6CF26D-FA81-4A56-A32D-F0A83066B75C}">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6A513854-5AFF-4E33-A1F5-CDF87A575F9D}" type="sibTrans" cxnId="{DF6CF26D-FA81-4A56-A32D-F0A83066B75C}">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40926AE5-D709-4BDF-8ED0-ED6A1CC5AE48}">
      <dgm:prSet phldrT="[文字]" custT="1"/>
      <dgm:spPr/>
      <dgm:t>
        <a:bodyPr/>
        <a:lstStyle/>
        <a:p>
          <a:r>
            <a:rPr lang="zh-TW" altLang="en-US" sz="4000" dirty="0" smtClean="0">
              <a:latin typeface="華康方圓體W7" panose="040B0709000000000000" pitchFamily="81" charset="-120"/>
              <a:ea typeface="華康方圓體W7" panose="040B0709000000000000" pitchFamily="81" charset="-120"/>
            </a:rPr>
            <a:t>本位</a:t>
          </a:r>
          <a:endParaRPr lang="zh-TW" altLang="en-US" sz="4000" dirty="0">
            <a:latin typeface="華康方圓體W7" panose="040B0709000000000000" pitchFamily="81" charset="-120"/>
            <a:ea typeface="華康方圓體W7" panose="040B0709000000000000" pitchFamily="81" charset="-120"/>
          </a:endParaRPr>
        </a:p>
      </dgm:t>
    </dgm:pt>
    <dgm:pt modelId="{855ABF38-58AA-4B0D-96E0-5AE907938E48}" type="parTrans" cxnId="{5A576BD9-4C02-49EF-A752-7990178E6A49}">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49AFD49A-A437-4D5C-8217-E80FD8A57C81}" type="sibTrans" cxnId="{5A576BD9-4C02-49EF-A752-7990178E6A49}">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6616C946-BAA7-4836-B515-B242910D9FBA}">
      <dgm:prSet phldrT="[文字]" custT="1"/>
      <dgm:spPr/>
      <dgm:t>
        <a:bodyPr/>
        <a:lstStyle/>
        <a:p>
          <a:r>
            <a:rPr lang="zh-TW" altLang="en-US" sz="4000" dirty="0" smtClean="0">
              <a:latin typeface="華康方圓體W7" panose="040B0709000000000000" pitchFamily="81" charset="-120"/>
              <a:ea typeface="華康方圓體W7" panose="040B0709000000000000" pitchFamily="81" charset="-120"/>
            </a:rPr>
            <a:t>主題融入</a:t>
          </a:r>
          <a:endParaRPr lang="zh-TW" altLang="en-US" sz="4000" dirty="0">
            <a:latin typeface="華康方圓體W7" panose="040B0709000000000000" pitchFamily="81" charset="-120"/>
            <a:ea typeface="華康方圓體W7" panose="040B0709000000000000" pitchFamily="81" charset="-120"/>
          </a:endParaRPr>
        </a:p>
      </dgm:t>
    </dgm:pt>
    <dgm:pt modelId="{917B4590-DBB0-410B-BD20-1DE2F57D6EC3}" type="parTrans" cxnId="{8489A70D-544C-4B8B-8D04-F9477267BE5D}">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B11D27E5-61FC-4C50-83FC-B98C5B0CE31C}" type="sibTrans" cxnId="{8489A70D-544C-4B8B-8D04-F9477267BE5D}">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63997CA8-1E5A-4A2E-9201-3757D7F4DCBC}">
      <dgm:prSet phldrT="[文字]" custT="1"/>
      <dgm:spPr/>
      <dgm:t>
        <a:bodyPr/>
        <a:lstStyle/>
        <a:p>
          <a:r>
            <a:rPr lang="zh-TW" altLang="en-US" sz="4000" dirty="0" smtClean="0">
              <a:latin typeface="華康方圓體W7" panose="040B0709000000000000" pitchFamily="81" charset="-120"/>
              <a:ea typeface="華康方圓體W7" panose="040B0709000000000000" pitchFamily="81" charset="-120"/>
            </a:rPr>
            <a:t>有效</a:t>
          </a:r>
          <a:endParaRPr lang="en-US" altLang="zh-TW" sz="4000" dirty="0" smtClean="0">
            <a:latin typeface="華康方圓體W7" panose="040B0709000000000000" pitchFamily="81" charset="-120"/>
            <a:ea typeface="華康方圓體W7" panose="040B0709000000000000" pitchFamily="81" charset="-120"/>
          </a:endParaRPr>
        </a:p>
        <a:p>
          <a:r>
            <a:rPr lang="zh-TW" altLang="en-US" sz="4000" dirty="0" smtClean="0">
              <a:latin typeface="華康方圓體W7" panose="040B0709000000000000" pitchFamily="81" charset="-120"/>
              <a:ea typeface="華康方圓體W7" panose="040B0709000000000000" pitchFamily="81" charset="-120"/>
            </a:rPr>
            <a:t>教學</a:t>
          </a:r>
          <a:endParaRPr lang="zh-TW" altLang="en-US" sz="4000" dirty="0">
            <a:latin typeface="華康方圓體W7" panose="040B0709000000000000" pitchFamily="81" charset="-120"/>
            <a:ea typeface="華康方圓體W7" panose="040B0709000000000000" pitchFamily="81" charset="-120"/>
          </a:endParaRPr>
        </a:p>
      </dgm:t>
    </dgm:pt>
    <dgm:pt modelId="{912A5342-DDFF-476F-8F92-C520ECAE5D2A}" type="parTrans" cxnId="{CF3E87E7-67B8-4FD0-851B-E4E3CE51EE50}">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0E80D402-D0E5-4E49-BFD9-B8C74072E039}" type="sibTrans" cxnId="{CF3E87E7-67B8-4FD0-851B-E4E3CE51EE50}">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59D4E2D6-FB8F-47D2-9461-2DD0719DF5CC}">
      <dgm:prSet phldrT="[文字]" custScaleX="134740"/>
      <dgm:spPr/>
    </dgm:pt>
    <dgm:pt modelId="{5782C0AD-2481-4C9D-B437-AEDA2B26A9F3}" type="parTrans" cxnId="{C6AEA274-EE11-48C3-949C-0F8AA8AEBC9C}">
      <dgm:prSet/>
      <dgm:spPr/>
      <dgm:t>
        <a:bodyPr/>
        <a:lstStyle/>
        <a:p>
          <a:endParaRPr lang="zh-TW" altLang="en-US"/>
        </a:p>
      </dgm:t>
    </dgm:pt>
    <dgm:pt modelId="{356AB0AD-1E96-4A76-B444-4CAE970372B3}" type="sibTrans" cxnId="{C6AEA274-EE11-48C3-949C-0F8AA8AEBC9C}">
      <dgm:prSet/>
      <dgm:spPr/>
      <dgm:t>
        <a:bodyPr/>
        <a:lstStyle/>
        <a:p>
          <a:endParaRPr lang="zh-TW" altLang="en-US"/>
        </a:p>
      </dgm:t>
    </dgm:pt>
    <dgm:pt modelId="{9541B5F0-49D9-4F59-ACB3-CBF8AAF9B0BE}">
      <dgm:prSet phldrT="[文字]" custT="1"/>
      <dgm:spPr/>
      <dgm:t>
        <a:bodyPr/>
        <a:lstStyle/>
        <a:p>
          <a:endParaRPr lang="zh-TW" altLang="en-US" sz="4000" dirty="0">
            <a:solidFill>
              <a:srgbClr val="0070C0"/>
            </a:solidFill>
            <a:latin typeface="華康方圓體W7" panose="040B0709000000000000" pitchFamily="81" charset="-120"/>
            <a:ea typeface="華康方圓體W7" panose="040B0709000000000000" pitchFamily="81" charset="-120"/>
          </a:endParaRPr>
        </a:p>
      </dgm:t>
    </dgm:pt>
    <dgm:pt modelId="{D0E363B1-9B10-4062-AF51-93EAC5848AE1}" type="sibTrans" cxnId="{00123729-DC64-41BD-B698-F701D8E69B81}">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AEADC332-40E5-4415-8D9A-7D5DA01A2924}" type="parTrans" cxnId="{00123729-DC64-41BD-B698-F701D8E69B81}">
      <dgm:prSet/>
      <dgm:spPr/>
      <dgm:t>
        <a:bodyPr/>
        <a:lstStyle/>
        <a:p>
          <a:endParaRPr lang="zh-TW" altLang="en-US" sz="4400">
            <a:latin typeface="華康方圓體W7" panose="040B0709000000000000" pitchFamily="81" charset="-120"/>
            <a:ea typeface="華康方圓體W7" panose="040B0709000000000000" pitchFamily="81" charset="-120"/>
          </a:endParaRPr>
        </a:p>
      </dgm:t>
    </dgm:pt>
    <dgm:pt modelId="{AA3ED934-F051-49B0-9C36-8D0668C166AD}" type="pres">
      <dgm:prSet presAssocID="{5C518355-7F4F-4DC8-8956-84265A1F5971}" presName="Name0" presStyleCnt="0">
        <dgm:presLayoutVars>
          <dgm:chMax val="3"/>
          <dgm:chPref val="3"/>
          <dgm:bulletEnabled val="1"/>
          <dgm:dir/>
          <dgm:animLvl val="lvl"/>
        </dgm:presLayoutVars>
      </dgm:prSet>
      <dgm:spPr/>
    </dgm:pt>
    <dgm:pt modelId="{8208A0FF-FE46-49FD-BC23-85B3E8F92EBD}" type="pres">
      <dgm:prSet presAssocID="{5C518355-7F4F-4DC8-8956-84265A1F5971}" presName="arc1" presStyleLbl="node1" presStyleIdx="0" presStyleCnt="4"/>
      <dgm:spPr/>
    </dgm:pt>
    <dgm:pt modelId="{A9F75F06-1815-4343-94EC-E4E5F67CF036}" type="pres">
      <dgm:prSet presAssocID="{5C518355-7F4F-4DC8-8956-84265A1F5971}" presName="arc3" presStyleLbl="node1" presStyleIdx="1" presStyleCnt="4"/>
      <dgm:spPr/>
    </dgm:pt>
    <dgm:pt modelId="{EB9C6662-5E2E-46EB-90C9-B939271165C9}" type="pres">
      <dgm:prSet presAssocID="{5C518355-7F4F-4DC8-8956-84265A1F5971}" presName="parentText2" presStyleLbl="revTx" presStyleIdx="0" presStyleCnt="3" custScaleX="133782">
        <dgm:presLayoutVars>
          <dgm:chMax val="4"/>
          <dgm:chPref val="3"/>
          <dgm:bulletEnabled val="1"/>
        </dgm:presLayoutVars>
      </dgm:prSet>
      <dgm:spPr/>
    </dgm:pt>
    <dgm:pt modelId="{EEDE5FA9-EF3E-400A-AC74-4B45546B96E4}" type="pres">
      <dgm:prSet presAssocID="{5C518355-7F4F-4DC8-8956-84265A1F5971}" presName="arc2" presStyleLbl="node1" presStyleIdx="2" presStyleCnt="4" custLinFactNeighborX="12995" custLinFactNeighborY="-474"/>
      <dgm:spPr/>
    </dgm:pt>
    <dgm:pt modelId="{9754775A-63D9-4A79-96DA-F3119E5BE996}" type="pres">
      <dgm:prSet presAssocID="{5C518355-7F4F-4DC8-8956-84265A1F5971}" presName="arc4" presStyleLbl="node1" presStyleIdx="3" presStyleCnt="4" custLinFactNeighborX="7162" custLinFactNeighborY="-474"/>
      <dgm:spPr/>
    </dgm:pt>
    <dgm:pt modelId="{ABBD30C0-6683-4200-96D3-ABBE0E981255}" type="pres">
      <dgm:prSet presAssocID="{5C518355-7F4F-4DC8-8956-84265A1F5971}" presName="parentText3" presStyleLbl="revTx" presStyleIdx="1" presStyleCnt="3" custScaleX="151495" custLinFactNeighborX="7741" custLinFactNeighborY="-8840">
        <dgm:presLayoutVars>
          <dgm:chMax val="1"/>
          <dgm:chPref val="1"/>
          <dgm:bulletEnabled val="1"/>
        </dgm:presLayoutVars>
      </dgm:prSet>
      <dgm:spPr/>
      <dgm:t>
        <a:bodyPr/>
        <a:lstStyle/>
        <a:p>
          <a:endParaRPr lang="zh-TW" altLang="en-US"/>
        </a:p>
      </dgm:t>
    </dgm:pt>
    <dgm:pt modelId="{056AACF0-FEB8-46DC-80D8-ACD79416062C}" type="pres">
      <dgm:prSet presAssocID="{5C518355-7F4F-4DC8-8956-84265A1F5971}" presName="middleComposite" presStyleCnt="0"/>
      <dgm:spPr/>
    </dgm:pt>
    <dgm:pt modelId="{7AEDDB1C-DC48-4C8B-A2D5-FE93EC84BDAB}" type="pres">
      <dgm:prSet presAssocID="{40926AE5-D709-4BDF-8ED0-ED6A1CC5AE48}" presName="circ1" presStyleLbl="vennNode1" presStyleIdx="0" presStyleCnt="8"/>
      <dgm:spPr/>
    </dgm:pt>
    <dgm:pt modelId="{DFB0216B-D503-4CE8-BCDE-6A22705612F9}" type="pres">
      <dgm:prSet presAssocID="{40926AE5-D709-4BDF-8ED0-ED6A1CC5AE48}" presName="circ1Tx" presStyleLbl="revTx" presStyleIdx="1" presStyleCnt="3">
        <dgm:presLayoutVars>
          <dgm:chMax val="0"/>
          <dgm:chPref val="0"/>
        </dgm:presLayoutVars>
      </dgm:prSet>
      <dgm:spPr/>
    </dgm:pt>
    <dgm:pt modelId="{D8F681D6-98F2-4F5D-BD35-00D12213C8E2}" type="pres">
      <dgm:prSet presAssocID="{6616C946-BAA7-4836-B515-B242910D9FBA}" presName="circ2" presStyleLbl="vennNode1" presStyleIdx="1" presStyleCnt="8" custScaleX="153408" custScaleY="117992" custLinFactNeighborX="25640" custLinFactNeighborY="304"/>
      <dgm:spPr/>
      <dgm:t>
        <a:bodyPr/>
        <a:lstStyle/>
        <a:p>
          <a:endParaRPr lang="zh-TW" altLang="en-US"/>
        </a:p>
      </dgm:t>
    </dgm:pt>
    <dgm:pt modelId="{F96A0C39-FDF2-41D0-8708-5419280559F2}" type="pres">
      <dgm:prSet presAssocID="{6616C946-BAA7-4836-B515-B242910D9FBA}" presName="circ2Tx" presStyleLbl="revTx" presStyleIdx="1" presStyleCnt="3">
        <dgm:presLayoutVars>
          <dgm:chMax val="0"/>
          <dgm:chPref val="0"/>
        </dgm:presLayoutVars>
      </dgm:prSet>
      <dgm:spPr/>
      <dgm:t>
        <a:bodyPr/>
        <a:lstStyle/>
        <a:p>
          <a:endParaRPr lang="zh-TW" altLang="en-US"/>
        </a:p>
      </dgm:t>
    </dgm:pt>
    <dgm:pt modelId="{41FF0E00-B409-43BB-BC4C-29F392D67A84}" type="pres">
      <dgm:prSet presAssocID="{5C518355-7F4F-4DC8-8956-84265A1F5971}" presName="leftComposite" presStyleCnt="0"/>
      <dgm:spPr/>
    </dgm:pt>
    <dgm:pt modelId="{E191357C-2F84-47CE-A81C-8A3FA9B9811C}" type="pres">
      <dgm:prSet presAssocID="{554995E2-BB24-4AC1-8CAA-C1839A63C1B4}" presName="childText1_1" presStyleLbl="vennNode1" presStyleIdx="2" presStyleCnt="8" custScaleX="175949" custScaleY="173994" custLinFactNeighborX="-16503" custLinFactNeighborY="-24646">
        <dgm:presLayoutVars>
          <dgm:chMax val="0"/>
          <dgm:chPref val="0"/>
        </dgm:presLayoutVars>
      </dgm:prSet>
      <dgm:spPr/>
    </dgm:pt>
    <dgm:pt modelId="{0A1C0010-4063-4E96-9A9E-0F526CCFB031}" type="pres">
      <dgm:prSet presAssocID="{554995E2-BB24-4AC1-8CAA-C1839A63C1B4}" presName="ellipse1" presStyleLbl="vennNode1" presStyleIdx="3" presStyleCnt="8"/>
      <dgm:spPr/>
    </dgm:pt>
    <dgm:pt modelId="{DBDC7E3D-F39B-4730-8B7A-D9F970D88F7E}" type="pres">
      <dgm:prSet presAssocID="{554995E2-BB24-4AC1-8CAA-C1839A63C1B4}" presName="ellipse2" presStyleLbl="vennNode1" presStyleIdx="4" presStyleCnt="8"/>
      <dgm:spPr/>
    </dgm:pt>
    <dgm:pt modelId="{7CD15FAE-705B-44A4-B533-43A1CBCCE732}" type="pres">
      <dgm:prSet presAssocID="{A1FD08F8-9CEC-4E59-BD87-AB8CAD308943}" presName="childText1_2" presStyleLbl="vennNode1" presStyleIdx="5" presStyleCnt="8" custScaleX="142290" custScaleY="169194">
        <dgm:presLayoutVars>
          <dgm:chMax val="0"/>
          <dgm:chPref val="0"/>
        </dgm:presLayoutVars>
      </dgm:prSet>
      <dgm:spPr/>
      <dgm:t>
        <a:bodyPr/>
        <a:lstStyle/>
        <a:p>
          <a:endParaRPr lang="zh-TW" altLang="en-US"/>
        </a:p>
      </dgm:t>
    </dgm:pt>
    <dgm:pt modelId="{E452C04E-1B02-4F33-8D16-8F08578B57A9}" type="pres">
      <dgm:prSet presAssocID="{A1FD08F8-9CEC-4E59-BD87-AB8CAD308943}" presName="ellipse3" presStyleLbl="vennNode1" presStyleIdx="6" presStyleCnt="8"/>
      <dgm:spPr/>
    </dgm:pt>
    <dgm:pt modelId="{C9BC6BFC-D1E1-40E7-95D7-FC11BC8603DD}" type="pres">
      <dgm:prSet presAssocID="{4E500E6A-D350-495B-9A01-94F790785FD7}" presName="childText1_3" presStyleLbl="vennNode1" presStyleIdx="7" presStyleCnt="8" custScaleX="177146" custScaleY="141999" custLinFactNeighborX="-17687" custLinFactNeighborY="-7186">
        <dgm:presLayoutVars>
          <dgm:chMax val="0"/>
          <dgm:chPref val="0"/>
        </dgm:presLayoutVars>
      </dgm:prSet>
      <dgm:spPr/>
      <dgm:t>
        <a:bodyPr/>
        <a:lstStyle/>
        <a:p>
          <a:endParaRPr lang="zh-TW" altLang="en-US"/>
        </a:p>
      </dgm:t>
    </dgm:pt>
    <dgm:pt modelId="{8EB6632C-FC1E-40E6-A782-D29DC6112115}" type="pres">
      <dgm:prSet presAssocID="{5C518355-7F4F-4DC8-8956-84265A1F5971}" presName="rightChild" presStyleLbl="node2" presStyleIdx="0" presStyleCnt="1" custScaleX="136758" custScaleY="118800" custLinFactNeighborX="18826" custLinFactNeighborY="0">
        <dgm:presLayoutVars>
          <dgm:chMax val="0"/>
          <dgm:chPref val="0"/>
        </dgm:presLayoutVars>
      </dgm:prSet>
      <dgm:spPr/>
    </dgm:pt>
    <dgm:pt modelId="{DEF95AA4-14D1-401C-908C-4D2183EC743D}" type="pres">
      <dgm:prSet presAssocID="{5C518355-7F4F-4DC8-8956-84265A1F5971}" presName="parentText1" presStyleLbl="revTx" presStyleIdx="2" presStyleCnt="3" custScaleX="134740">
        <dgm:presLayoutVars>
          <dgm:chMax val="4"/>
          <dgm:chPref val="3"/>
          <dgm:bulletEnabled val="1"/>
        </dgm:presLayoutVars>
      </dgm:prSet>
      <dgm:spPr/>
    </dgm:pt>
  </dgm:ptLst>
  <dgm:cxnLst>
    <dgm:cxn modelId="{49D30212-FB72-4C16-9413-53E69A97B754}" type="presOf" srcId="{5C518355-7F4F-4DC8-8956-84265A1F5971}" destId="{AA3ED934-F051-49B0-9C36-8D0668C166AD}" srcOrd="0" destOrd="0" presId="urn:microsoft.com/office/officeart/2009/3/layout/PhasedProcess"/>
    <dgm:cxn modelId="{CFCA0751-9F9D-44C3-B867-38F5DF4886D5}" srcId="{5B25865C-65E2-4AF8-909C-B6326125E524}" destId="{4E500E6A-D350-495B-9A01-94F790785FD7}" srcOrd="2" destOrd="0" parTransId="{33F9E6DA-6762-4092-9C64-232B986BF86F}" sibTransId="{3D3D9782-61F2-423A-AFF3-CAFB74A80D0B}"/>
    <dgm:cxn modelId="{5A576BD9-4C02-49EF-A752-7990178E6A49}" srcId="{CA782C56-3774-45C5-9A42-E683EEBF6D46}" destId="{40926AE5-D709-4BDF-8ED0-ED6A1CC5AE48}" srcOrd="0" destOrd="0" parTransId="{855ABF38-58AA-4B0D-96E0-5AE907938E48}" sibTransId="{49AFD49A-A437-4D5C-8217-E80FD8A57C81}"/>
    <dgm:cxn modelId="{656D1BC1-53FB-48D8-880E-598AD381ADBB}" type="presOf" srcId="{CA782C56-3774-45C5-9A42-E683EEBF6D46}" destId="{EB9C6662-5E2E-46EB-90C9-B939271165C9}" srcOrd="0" destOrd="0" presId="urn:microsoft.com/office/officeart/2009/3/layout/PhasedProcess"/>
    <dgm:cxn modelId="{81BFA34C-CED6-432B-90A6-DA2973F2F832}" type="presOf" srcId="{6616C946-BAA7-4836-B515-B242910D9FBA}" destId="{F96A0C39-FDF2-41D0-8708-5419280559F2}" srcOrd="1" destOrd="0" presId="urn:microsoft.com/office/officeart/2009/3/layout/PhasedProcess"/>
    <dgm:cxn modelId="{B81D0B08-220F-452B-928C-737832C34A61}" type="presOf" srcId="{40926AE5-D709-4BDF-8ED0-ED6A1CC5AE48}" destId="{7AEDDB1C-DC48-4C8B-A2D5-FE93EC84BDAB}" srcOrd="0" destOrd="0" presId="urn:microsoft.com/office/officeart/2009/3/layout/PhasedProcess"/>
    <dgm:cxn modelId="{D64CFE6A-3F2F-47A1-A672-A441CE55FFB0}" type="presOf" srcId="{554995E2-BB24-4AC1-8CAA-C1839A63C1B4}" destId="{E191357C-2F84-47CE-A81C-8A3FA9B9811C}" srcOrd="0" destOrd="0" presId="urn:microsoft.com/office/officeart/2009/3/layout/PhasedProcess"/>
    <dgm:cxn modelId="{F99E3DAA-CEFC-4C62-81B1-6A25DA17E33A}" srcId="{5C518355-7F4F-4DC8-8956-84265A1F5971}" destId="{5B25865C-65E2-4AF8-909C-B6326125E524}" srcOrd="0" destOrd="0" parTransId="{5142461C-E384-475C-93F7-B79257075EC2}" sibTransId="{85D55F5C-982D-454E-BE2A-9DD70A2B5700}"/>
    <dgm:cxn modelId="{E7A52B37-54F8-453A-A97F-4D5A34E34031}" type="presOf" srcId="{A1FD08F8-9CEC-4E59-BD87-AB8CAD308943}" destId="{7CD15FAE-705B-44A4-B533-43A1CBCCE732}" srcOrd="0" destOrd="0" presId="urn:microsoft.com/office/officeart/2009/3/layout/PhasedProcess"/>
    <dgm:cxn modelId="{232A0CCC-59EF-4F5C-88C2-534243FCC05E}" srcId="{5B25865C-65E2-4AF8-909C-B6326125E524}" destId="{A1FD08F8-9CEC-4E59-BD87-AB8CAD308943}" srcOrd="1" destOrd="0" parTransId="{02828F55-C45A-4B57-9FF1-8D399D2D7A83}" sibTransId="{23A66D1E-13E2-4674-963D-C5B7FB7E1E92}"/>
    <dgm:cxn modelId="{177AA035-F6E4-4257-BD35-4C1EE670346A}" type="presOf" srcId="{63997CA8-1E5A-4A2E-9201-3757D7F4DCBC}" destId="{8EB6632C-FC1E-40E6-A782-D29DC6112115}" srcOrd="0" destOrd="0" presId="urn:microsoft.com/office/officeart/2009/3/layout/PhasedProcess"/>
    <dgm:cxn modelId="{00123729-DC64-41BD-B698-F701D8E69B81}" srcId="{5C518355-7F4F-4DC8-8956-84265A1F5971}" destId="{9541B5F0-49D9-4F59-ACB3-CBF8AAF9B0BE}" srcOrd="2" destOrd="0" parTransId="{AEADC332-40E5-4415-8D9A-7D5DA01A2924}" sibTransId="{D0E363B1-9B10-4062-AF51-93EAC5848AE1}"/>
    <dgm:cxn modelId="{B2645E4E-D653-4175-BBB3-E84B5CB2F293}" type="presOf" srcId="{6616C946-BAA7-4836-B515-B242910D9FBA}" destId="{D8F681D6-98F2-4F5D-BD35-00D12213C8E2}" srcOrd="0" destOrd="0" presId="urn:microsoft.com/office/officeart/2009/3/layout/PhasedProcess"/>
    <dgm:cxn modelId="{CF3E87E7-67B8-4FD0-851B-E4E3CE51EE50}" srcId="{9541B5F0-49D9-4F59-ACB3-CBF8AAF9B0BE}" destId="{63997CA8-1E5A-4A2E-9201-3757D7F4DCBC}" srcOrd="0" destOrd="0" parTransId="{912A5342-DDFF-476F-8F92-C520ECAE5D2A}" sibTransId="{0E80D402-D0E5-4E49-BFD9-B8C74072E039}"/>
    <dgm:cxn modelId="{A3073746-9AF3-47DE-98F5-124A022D6FAC}" srcId="{5B25865C-65E2-4AF8-909C-B6326125E524}" destId="{554995E2-BB24-4AC1-8CAA-C1839A63C1B4}" srcOrd="0" destOrd="0" parTransId="{278E0AD3-C42A-4D43-A1F7-DEA33D013AF9}" sibTransId="{CEA05CC3-36BC-493D-B9D5-AD0322F99A0F}"/>
    <dgm:cxn modelId="{22C27B60-CCF0-4C9F-B019-B329A31B281A}" type="presOf" srcId="{9541B5F0-49D9-4F59-ACB3-CBF8AAF9B0BE}" destId="{ABBD30C0-6683-4200-96D3-ABBE0E981255}" srcOrd="0" destOrd="0" presId="urn:microsoft.com/office/officeart/2009/3/layout/PhasedProcess"/>
    <dgm:cxn modelId="{DF6CF26D-FA81-4A56-A32D-F0A83066B75C}" srcId="{5C518355-7F4F-4DC8-8956-84265A1F5971}" destId="{CA782C56-3774-45C5-9A42-E683EEBF6D46}" srcOrd="1" destOrd="0" parTransId="{529D8279-AC24-49C6-A332-92434E7EF6DA}" sibTransId="{6A513854-5AFF-4E33-A1F5-CDF87A575F9D}"/>
    <dgm:cxn modelId="{5CD08253-11D6-4B0D-97F4-D74F9F663DC5}" type="presOf" srcId="{5B25865C-65E2-4AF8-909C-B6326125E524}" destId="{DEF95AA4-14D1-401C-908C-4D2183EC743D}" srcOrd="0" destOrd="0" presId="urn:microsoft.com/office/officeart/2009/3/layout/PhasedProcess"/>
    <dgm:cxn modelId="{C6AEA274-EE11-48C3-949C-0F8AA8AEBC9C}" srcId="{5C518355-7F4F-4DC8-8956-84265A1F5971}" destId="{59D4E2D6-FB8F-47D2-9461-2DD0719DF5CC}" srcOrd="3" destOrd="0" parTransId="{5782C0AD-2481-4C9D-B437-AEDA2B26A9F3}" sibTransId="{356AB0AD-1E96-4A76-B444-4CAE970372B3}"/>
    <dgm:cxn modelId="{DFCC4868-2E9D-4F69-8600-FBF9C9A79B19}" type="presOf" srcId="{4E500E6A-D350-495B-9A01-94F790785FD7}" destId="{C9BC6BFC-D1E1-40E7-95D7-FC11BC8603DD}" srcOrd="0" destOrd="0" presId="urn:microsoft.com/office/officeart/2009/3/layout/PhasedProcess"/>
    <dgm:cxn modelId="{1ED58965-7530-48DE-898E-4515C09DB6C5}" type="presOf" srcId="{40926AE5-D709-4BDF-8ED0-ED6A1CC5AE48}" destId="{DFB0216B-D503-4CE8-BCDE-6A22705612F9}" srcOrd="1" destOrd="0" presId="urn:microsoft.com/office/officeart/2009/3/layout/PhasedProcess"/>
    <dgm:cxn modelId="{8489A70D-544C-4B8B-8D04-F9477267BE5D}" srcId="{CA782C56-3774-45C5-9A42-E683EEBF6D46}" destId="{6616C946-BAA7-4836-B515-B242910D9FBA}" srcOrd="1" destOrd="0" parTransId="{917B4590-DBB0-410B-BD20-1DE2F57D6EC3}" sibTransId="{B11D27E5-61FC-4C50-83FC-B98C5B0CE31C}"/>
    <dgm:cxn modelId="{5DB4F92F-D76F-467B-87EE-AEE5735F56CF}" type="presParOf" srcId="{AA3ED934-F051-49B0-9C36-8D0668C166AD}" destId="{8208A0FF-FE46-49FD-BC23-85B3E8F92EBD}" srcOrd="0" destOrd="0" presId="urn:microsoft.com/office/officeart/2009/3/layout/PhasedProcess"/>
    <dgm:cxn modelId="{6BEBBFA7-AB77-471D-9CEE-D4454AD7D00D}" type="presParOf" srcId="{AA3ED934-F051-49B0-9C36-8D0668C166AD}" destId="{A9F75F06-1815-4343-94EC-E4E5F67CF036}" srcOrd="1" destOrd="0" presId="urn:microsoft.com/office/officeart/2009/3/layout/PhasedProcess"/>
    <dgm:cxn modelId="{4146CE45-B4AC-40B7-966D-7A7D5330CDE3}" type="presParOf" srcId="{AA3ED934-F051-49B0-9C36-8D0668C166AD}" destId="{EB9C6662-5E2E-46EB-90C9-B939271165C9}" srcOrd="2" destOrd="0" presId="urn:microsoft.com/office/officeart/2009/3/layout/PhasedProcess"/>
    <dgm:cxn modelId="{E430E1AF-EA05-4C82-B1E5-3FA77758901E}" type="presParOf" srcId="{AA3ED934-F051-49B0-9C36-8D0668C166AD}" destId="{EEDE5FA9-EF3E-400A-AC74-4B45546B96E4}" srcOrd="3" destOrd="0" presId="urn:microsoft.com/office/officeart/2009/3/layout/PhasedProcess"/>
    <dgm:cxn modelId="{D69BCBBD-24A7-4AD9-84CB-2CBF31E74E24}" type="presParOf" srcId="{AA3ED934-F051-49B0-9C36-8D0668C166AD}" destId="{9754775A-63D9-4A79-96DA-F3119E5BE996}" srcOrd="4" destOrd="0" presId="urn:microsoft.com/office/officeart/2009/3/layout/PhasedProcess"/>
    <dgm:cxn modelId="{F3E22C51-DFD6-4C00-AD67-8E609827DA98}" type="presParOf" srcId="{AA3ED934-F051-49B0-9C36-8D0668C166AD}" destId="{ABBD30C0-6683-4200-96D3-ABBE0E981255}" srcOrd="5" destOrd="0" presId="urn:microsoft.com/office/officeart/2009/3/layout/PhasedProcess"/>
    <dgm:cxn modelId="{82C498A9-D1E0-4524-A382-F88F70F3F542}" type="presParOf" srcId="{AA3ED934-F051-49B0-9C36-8D0668C166AD}" destId="{056AACF0-FEB8-46DC-80D8-ACD79416062C}" srcOrd="6" destOrd="0" presId="urn:microsoft.com/office/officeart/2009/3/layout/PhasedProcess"/>
    <dgm:cxn modelId="{D45CC393-CC67-49E1-B168-AB60AF029E5B}" type="presParOf" srcId="{056AACF0-FEB8-46DC-80D8-ACD79416062C}" destId="{7AEDDB1C-DC48-4C8B-A2D5-FE93EC84BDAB}" srcOrd="0" destOrd="0" presId="urn:microsoft.com/office/officeart/2009/3/layout/PhasedProcess"/>
    <dgm:cxn modelId="{7CD509ED-0E36-488E-BFCC-DE808C5ADCF3}" type="presParOf" srcId="{056AACF0-FEB8-46DC-80D8-ACD79416062C}" destId="{DFB0216B-D503-4CE8-BCDE-6A22705612F9}" srcOrd="1" destOrd="0" presId="urn:microsoft.com/office/officeart/2009/3/layout/PhasedProcess"/>
    <dgm:cxn modelId="{CC7F1A51-579E-4E6D-8B3F-C227A4EC8875}" type="presParOf" srcId="{056AACF0-FEB8-46DC-80D8-ACD79416062C}" destId="{D8F681D6-98F2-4F5D-BD35-00D12213C8E2}" srcOrd="2" destOrd="0" presId="urn:microsoft.com/office/officeart/2009/3/layout/PhasedProcess"/>
    <dgm:cxn modelId="{B415B82B-8E9D-405E-8F1B-8C0798645A04}" type="presParOf" srcId="{056AACF0-FEB8-46DC-80D8-ACD79416062C}" destId="{F96A0C39-FDF2-41D0-8708-5419280559F2}" srcOrd="3" destOrd="0" presId="urn:microsoft.com/office/officeart/2009/3/layout/PhasedProcess"/>
    <dgm:cxn modelId="{40B0AF5C-1699-4A49-BB9B-59647E477AE8}" type="presParOf" srcId="{AA3ED934-F051-49B0-9C36-8D0668C166AD}" destId="{41FF0E00-B409-43BB-BC4C-29F392D67A84}" srcOrd="7" destOrd="0" presId="urn:microsoft.com/office/officeart/2009/3/layout/PhasedProcess"/>
    <dgm:cxn modelId="{5C7B9284-5F9E-4814-BE28-EB0606728A75}" type="presParOf" srcId="{41FF0E00-B409-43BB-BC4C-29F392D67A84}" destId="{E191357C-2F84-47CE-A81C-8A3FA9B9811C}" srcOrd="0" destOrd="0" presId="urn:microsoft.com/office/officeart/2009/3/layout/PhasedProcess"/>
    <dgm:cxn modelId="{49E47680-32AE-4212-A497-BD6DA50C4A30}" type="presParOf" srcId="{41FF0E00-B409-43BB-BC4C-29F392D67A84}" destId="{0A1C0010-4063-4E96-9A9E-0F526CCFB031}" srcOrd="1" destOrd="0" presId="urn:microsoft.com/office/officeart/2009/3/layout/PhasedProcess"/>
    <dgm:cxn modelId="{ACDC6D26-6906-4199-90AC-00C85D829A0F}" type="presParOf" srcId="{41FF0E00-B409-43BB-BC4C-29F392D67A84}" destId="{DBDC7E3D-F39B-4730-8B7A-D9F970D88F7E}" srcOrd="2" destOrd="0" presId="urn:microsoft.com/office/officeart/2009/3/layout/PhasedProcess"/>
    <dgm:cxn modelId="{7866EE94-4056-496E-8EDC-5F8BBF9749F4}" type="presParOf" srcId="{41FF0E00-B409-43BB-BC4C-29F392D67A84}" destId="{7CD15FAE-705B-44A4-B533-43A1CBCCE732}" srcOrd="3" destOrd="0" presId="urn:microsoft.com/office/officeart/2009/3/layout/PhasedProcess"/>
    <dgm:cxn modelId="{60D5BD87-4DAB-4424-A20C-1717F7793A8F}" type="presParOf" srcId="{41FF0E00-B409-43BB-BC4C-29F392D67A84}" destId="{E452C04E-1B02-4F33-8D16-8F08578B57A9}" srcOrd="4" destOrd="0" presId="urn:microsoft.com/office/officeart/2009/3/layout/PhasedProcess"/>
    <dgm:cxn modelId="{D6A2A25F-076D-4AA0-AFC6-4D2ECC368478}" type="presParOf" srcId="{41FF0E00-B409-43BB-BC4C-29F392D67A84}" destId="{C9BC6BFC-D1E1-40E7-95D7-FC11BC8603DD}" srcOrd="5" destOrd="0" presId="urn:microsoft.com/office/officeart/2009/3/layout/PhasedProcess"/>
    <dgm:cxn modelId="{8BDB2960-3FD5-497E-B8B8-032EB1F75E28}" type="presParOf" srcId="{AA3ED934-F051-49B0-9C36-8D0668C166AD}" destId="{8EB6632C-FC1E-40E6-A782-D29DC6112115}" srcOrd="8" destOrd="0" presId="urn:microsoft.com/office/officeart/2009/3/layout/PhasedProcess"/>
    <dgm:cxn modelId="{861C7573-3106-4341-9A40-4F532587CF4C}" type="presParOf" srcId="{AA3ED934-F051-49B0-9C36-8D0668C166AD}" destId="{DEF95AA4-14D1-401C-908C-4D2183EC743D}"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17BD51-E78D-4105-B3C9-EE754DB89D5B}" type="doc">
      <dgm:prSet loTypeId="urn:microsoft.com/office/officeart/2005/8/layout/chevron1" loCatId="process" qsTypeId="urn:microsoft.com/office/officeart/2005/8/quickstyle/3d1" qsCatId="3D" csTypeId="urn:microsoft.com/office/officeart/2005/8/colors/colorful5" csCatId="colorful" phldr="1"/>
      <dgm:spPr/>
    </dgm:pt>
    <dgm:pt modelId="{D3AA1E96-6BA7-46AE-B909-CCC7E6C0F9B7}">
      <dgm:prSet phldrT="[文字]" custT="1"/>
      <dgm:spPr/>
      <dgm:t>
        <a:bodyPr/>
        <a:lstStyle/>
        <a:p>
          <a:r>
            <a:rPr lang="zh-TW" altLang="en-US" sz="3200" dirty="0" smtClean="0">
              <a:latin typeface="微軟正黑體" panose="020B0604030504040204" pitchFamily="34" charset="-120"/>
              <a:ea typeface="微軟正黑體" panose="020B0604030504040204" pitchFamily="34" charset="-120"/>
            </a:rPr>
            <a:t>公民</a:t>
          </a:r>
          <a:endParaRPr lang="zh-TW" altLang="en-US" sz="3200" dirty="0">
            <a:latin typeface="微軟正黑體" panose="020B0604030504040204" pitchFamily="34" charset="-120"/>
            <a:ea typeface="微軟正黑體" panose="020B0604030504040204" pitchFamily="34" charset="-120"/>
          </a:endParaRPr>
        </a:p>
      </dgm:t>
    </dgm:pt>
    <dgm:pt modelId="{61E506B4-AEFD-4231-AD07-6FA0E16AA36F}" type="parTrans" cxnId="{5631C6CE-680C-4F02-BBA0-5C8DF011727C}">
      <dgm:prSet/>
      <dgm:spPr/>
      <dgm:t>
        <a:bodyPr/>
        <a:lstStyle/>
        <a:p>
          <a:endParaRPr lang="zh-TW" altLang="en-US"/>
        </a:p>
      </dgm:t>
    </dgm:pt>
    <dgm:pt modelId="{F0912D6D-C790-4C39-8821-29FCC52E2DF4}" type="sibTrans" cxnId="{5631C6CE-680C-4F02-BBA0-5C8DF011727C}">
      <dgm:prSet/>
      <dgm:spPr/>
      <dgm:t>
        <a:bodyPr/>
        <a:lstStyle/>
        <a:p>
          <a:endParaRPr lang="zh-TW" altLang="en-US"/>
        </a:p>
      </dgm:t>
    </dgm:pt>
    <dgm:pt modelId="{6B1BC82E-5114-43E4-AA2B-945ABB450385}">
      <dgm:prSet phldrT="[文字]" custT="1"/>
      <dgm:spPr/>
      <dgm:t>
        <a:bodyPr/>
        <a:lstStyle/>
        <a:p>
          <a:r>
            <a:rPr lang="zh-TW" altLang="en-US" sz="3200" dirty="0" smtClean="0">
              <a:latin typeface="微軟正黑體" panose="020B0604030504040204" pitchFamily="34" charset="-120"/>
              <a:ea typeface="微軟正黑體" panose="020B0604030504040204" pitchFamily="34" charset="-120"/>
            </a:rPr>
            <a:t>歷史</a:t>
          </a:r>
          <a:endParaRPr lang="zh-TW" altLang="en-US" sz="3200" dirty="0">
            <a:latin typeface="微軟正黑體" panose="020B0604030504040204" pitchFamily="34" charset="-120"/>
            <a:ea typeface="微軟正黑體" panose="020B0604030504040204" pitchFamily="34" charset="-120"/>
          </a:endParaRPr>
        </a:p>
      </dgm:t>
    </dgm:pt>
    <dgm:pt modelId="{34A74EC0-7692-4397-9592-F197619B902B}" type="parTrans" cxnId="{D7CD5EF8-480C-45E6-B077-1AC2B62F4938}">
      <dgm:prSet/>
      <dgm:spPr/>
      <dgm:t>
        <a:bodyPr/>
        <a:lstStyle/>
        <a:p>
          <a:endParaRPr lang="zh-TW" altLang="en-US"/>
        </a:p>
      </dgm:t>
    </dgm:pt>
    <dgm:pt modelId="{AA78DFF7-CC77-4519-8F32-155F0169CD2A}" type="sibTrans" cxnId="{D7CD5EF8-480C-45E6-B077-1AC2B62F4938}">
      <dgm:prSet/>
      <dgm:spPr/>
      <dgm:t>
        <a:bodyPr/>
        <a:lstStyle/>
        <a:p>
          <a:endParaRPr lang="zh-TW" altLang="en-US"/>
        </a:p>
      </dgm:t>
    </dgm:pt>
    <dgm:pt modelId="{CA5EF823-DE87-4058-92DA-7F4F16EA7795}">
      <dgm:prSet phldrT="[文字]" custT="1"/>
      <dgm:spPr/>
      <dgm:t>
        <a:bodyPr/>
        <a:lstStyle/>
        <a:p>
          <a:r>
            <a:rPr lang="zh-TW" altLang="en-US" sz="3200" dirty="0" smtClean="0">
              <a:latin typeface="微軟正黑體" panose="020B0604030504040204" pitchFamily="34" charset="-120"/>
              <a:ea typeface="微軟正黑體" panose="020B0604030504040204" pitchFamily="34" charset="-120"/>
            </a:rPr>
            <a:t>地理</a:t>
          </a:r>
          <a:endParaRPr lang="zh-TW" altLang="en-US" sz="3200" dirty="0">
            <a:latin typeface="微軟正黑體" panose="020B0604030504040204" pitchFamily="34" charset="-120"/>
            <a:ea typeface="微軟正黑體" panose="020B0604030504040204" pitchFamily="34" charset="-120"/>
          </a:endParaRPr>
        </a:p>
      </dgm:t>
    </dgm:pt>
    <dgm:pt modelId="{FDA2D201-A4A4-4037-BFB7-262F4EFDC591}" type="parTrans" cxnId="{0E086DCA-8FA8-412B-8E20-52CBE8467B69}">
      <dgm:prSet/>
      <dgm:spPr/>
      <dgm:t>
        <a:bodyPr/>
        <a:lstStyle/>
        <a:p>
          <a:endParaRPr lang="zh-TW" altLang="en-US"/>
        </a:p>
      </dgm:t>
    </dgm:pt>
    <dgm:pt modelId="{BFD06538-9CE5-482E-9E8B-0588205386F3}" type="sibTrans" cxnId="{0E086DCA-8FA8-412B-8E20-52CBE8467B69}">
      <dgm:prSet/>
      <dgm:spPr/>
      <dgm:t>
        <a:bodyPr/>
        <a:lstStyle/>
        <a:p>
          <a:endParaRPr lang="zh-TW" altLang="en-US"/>
        </a:p>
      </dgm:t>
    </dgm:pt>
    <dgm:pt modelId="{FEDFF911-C871-4B39-8861-348FC14E07B9}" type="pres">
      <dgm:prSet presAssocID="{B717BD51-E78D-4105-B3C9-EE754DB89D5B}" presName="Name0" presStyleCnt="0">
        <dgm:presLayoutVars>
          <dgm:dir/>
          <dgm:animLvl val="lvl"/>
          <dgm:resizeHandles val="exact"/>
        </dgm:presLayoutVars>
      </dgm:prSet>
      <dgm:spPr/>
    </dgm:pt>
    <dgm:pt modelId="{2455684B-8B8D-4472-9492-C0023D60B170}" type="pres">
      <dgm:prSet presAssocID="{D3AA1E96-6BA7-46AE-B909-CCC7E6C0F9B7}" presName="parTxOnly" presStyleLbl="node1" presStyleIdx="0" presStyleCnt="3">
        <dgm:presLayoutVars>
          <dgm:chMax val="0"/>
          <dgm:chPref val="0"/>
          <dgm:bulletEnabled val="1"/>
        </dgm:presLayoutVars>
      </dgm:prSet>
      <dgm:spPr/>
    </dgm:pt>
    <dgm:pt modelId="{9C71B172-94EA-420D-A795-D3D9C2F12245}" type="pres">
      <dgm:prSet presAssocID="{F0912D6D-C790-4C39-8821-29FCC52E2DF4}" presName="parTxOnlySpace" presStyleCnt="0"/>
      <dgm:spPr/>
    </dgm:pt>
    <dgm:pt modelId="{27E02136-77F0-4268-B666-77B71A588553}" type="pres">
      <dgm:prSet presAssocID="{6B1BC82E-5114-43E4-AA2B-945ABB450385}" presName="parTxOnly" presStyleLbl="node1" presStyleIdx="1" presStyleCnt="3">
        <dgm:presLayoutVars>
          <dgm:chMax val="0"/>
          <dgm:chPref val="0"/>
          <dgm:bulletEnabled val="1"/>
        </dgm:presLayoutVars>
      </dgm:prSet>
      <dgm:spPr/>
    </dgm:pt>
    <dgm:pt modelId="{4D2224B8-7651-4321-B829-B4F520505674}" type="pres">
      <dgm:prSet presAssocID="{AA78DFF7-CC77-4519-8F32-155F0169CD2A}" presName="parTxOnlySpace" presStyleCnt="0"/>
      <dgm:spPr/>
    </dgm:pt>
    <dgm:pt modelId="{296787F4-75AF-40F0-951D-AF4058550396}" type="pres">
      <dgm:prSet presAssocID="{CA5EF823-DE87-4058-92DA-7F4F16EA7795}" presName="parTxOnly" presStyleLbl="node1" presStyleIdx="2" presStyleCnt="3">
        <dgm:presLayoutVars>
          <dgm:chMax val="0"/>
          <dgm:chPref val="0"/>
          <dgm:bulletEnabled val="1"/>
        </dgm:presLayoutVars>
      </dgm:prSet>
      <dgm:spPr/>
    </dgm:pt>
  </dgm:ptLst>
  <dgm:cxnLst>
    <dgm:cxn modelId="{D7CD5EF8-480C-45E6-B077-1AC2B62F4938}" srcId="{B717BD51-E78D-4105-B3C9-EE754DB89D5B}" destId="{6B1BC82E-5114-43E4-AA2B-945ABB450385}" srcOrd="1" destOrd="0" parTransId="{34A74EC0-7692-4397-9592-F197619B902B}" sibTransId="{AA78DFF7-CC77-4519-8F32-155F0169CD2A}"/>
    <dgm:cxn modelId="{D1868409-33D0-46CD-9328-AC28A99121B9}" type="presOf" srcId="{B717BD51-E78D-4105-B3C9-EE754DB89D5B}" destId="{FEDFF911-C871-4B39-8861-348FC14E07B9}" srcOrd="0" destOrd="0" presId="urn:microsoft.com/office/officeart/2005/8/layout/chevron1"/>
    <dgm:cxn modelId="{5BAC3CC6-4E6E-4BB3-A07F-947DC1B59E04}" type="presOf" srcId="{6B1BC82E-5114-43E4-AA2B-945ABB450385}" destId="{27E02136-77F0-4268-B666-77B71A588553}" srcOrd="0" destOrd="0" presId="urn:microsoft.com/office/officeart/2005/8/layout/chevron1"/>
    <dgm:cxn modelId="{EDA2D4BA-4779-4283-A57F-C83823343B71}" type="presOf" srcId="{CA5EF823-DE87-4058-92DA-7F4F16EA7795}" destId="{296787F4-75AF-40F0-951D-AF4058550396}" srcOrd="0" destOrd="0" presId="urn:microsoft.com/office/officeart/2005/8/layout/chevron1"/>
    <dgm:cxn modelId="{C3B1721A-A5C7-4BD1-AEC3-7A440D265C21}" type="presOf" srcId="{D3AA1E96-6BA7-46AE-B909-CCC7E6C0F9B7}" destId="{2455684B-8B8D-4472-9492-C0023D60B170}" srcOrd="0" destOrd="0" presId="urn:microsoft.com/office/officeart/2005/8/layout/chevron1"/>
    <dgm:cxn modelId="{5631C6CE-680C-4F02-BBA0-5C8DF011727C}" srcId="{B717BD51-E78D-4105-B3C9-EE754DB89D5B}" destId="{D3AA1E96-6BA7-46AE-B909-CCC7E6C0F9B7}" srcOrd="0" destOrd="0" parTransId="{61E506B4-AEFD-4231-AD07-6FA0E16AA36F}" sibTransId="{F0912D6D-C790-4C39-8821-29FCC52E2DF4}"/>
    <dgm:cxn modelId="{0E086DCA-8FA8-412B-8E20-52CBE8467B69}" srcId="{B717BD51-E78D-4105-B3C9-EE754DB89D5B}" destId="{CA5EF823-DE87-4058-92DA-7F4F16EA7795}" srcOrd="2" destOrd="0" parTransId="{FDA2D201-A4A4-4037-BFB7-262F4EFDC591}" sibTransId="{BFD06538-9CE5-482E-9E8B-0588205386F3}"/>
    <dgm:cxn modelId="{47175A99-FAA8-4AA3-A4AC-99500377E9E2}" type="presParOf" srcId="{FEDFF911-C871-4B39-8861-348FC14E07B9}" destId="{2455684B-8B8D-4472-9492-C0023D60B170}" srcOrd="0" destOrd="0" presId="urn:microsoft.com/office/officeart/2005/8/layout/chevron1"/>
    <dgm:cxn modelId="{C2C2BCCA-1422-4820-A780-CF552782E234}" type="presParOf" srcId="{FEDFF911-C871-4B39-8861-348FC14E07B9}" destId="{9C71B172-94EA-420D-A795-D3D9C2F12245}" srcOrd="1" destOrd="0" presId="urn:microsoft.com/office/officeart/2005/8/layout/chevron1"/>
    <dgm:cxn modelId="{27399B3C-51D8-4B48-918F-30EAD3A85912}" type="presParOf" srcId="{FEDFF911-C871-4B39-8861-348FC14E07B9}" destId="{27E02136-77F0-4268-B666-77B71A588553}" srcOrd="2" destOrd="0" presId="urn:microsoft.com/office/officeart/2005/8/layout/chevron1"/>
    <dgm:cxn modelId="{99A3C22C-7F9B-4FBD-B9FD-09205CB0862D}" type="presParOf" srcId="{FEDFF911-C871-4B39-8861-348FC14E07B9}" destId="{4D2224B8-7651-4321-B829-B4F520505674}" srcOrd="3" destOrd="0" presId="urn:microsoft.com/office/officeart/2005/8/layout/chevron1"/>
    <dgm:cxn modelId="{28AF2DBD-CFBE-41EC-BF65-3E4F1C6637F6}" type="presParOf" srcId="{FEDFF911-C871-4B39-8861-348FC14E07B9}" destId="{296787F4-75AF-40F0-951D-AF4058550396}"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5986A2-BB5D-41EC-B1F0-03E7CE689B40}"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zh-TW" altLang="en-US"/>
        </a:p>
      </dgm:t>
    </dgm:pt>
    <dgm:pt modelId="{C8CC03EA-EBF5-4C9D-B756-837A9053CD52}">
      <dgm:prSet phldrT="[文字]" custT="1">
        <dgm:style>
          <a:lnRef idx="0">
            <a:schemeClr val="accent5"/>
          </a:lnRef>
          <a:fillRef idx="3">
            <a:schemeClr val="accent5"/>
          </a:fillRef>
          <a:effectRef idx="3">
            <a:schemeClr val="accent5"/>
          </a:effectRef>
          <a:fontRef idx="minor">
            <a:schemeClr val="lt1"/>
          </a:fontRef>
        </dgm:style>
      </dgm:prSet>
      <dgm:spPr/>
      <dgm:t>
        <a:bodyPr/>
        <a:lstStyle/>
        <a:p>
          <a:pPr>
            <a:lnSpc>
              <a:spcPct val="100000"/>
            </a:lnSpc>
            <a:spcAft>
              <a:spcPts val="0"/>
            </a:spcAft>
          </a:pPr>
          <a:r>
            <a:rPr lang="zh-TW" altLang="en-US" sz="2800" b="1" dirty="0" smtClean="0">
              <a:solidFill>
                <a:srgbClr val="FFFF00"/>
              </a:solidFill>
              <a:latin typeface="微軟正黑體" panose="020B0604030504040204" pitchFamily="34" charset="-120"/>
              <a:ea typeface="微軟正黑體" panose="020B0604030504040204" pitchFamily="34" charset="-120"/>
            </a:rPr>
            <a:t>趣味</a:t>
          </a:r>
          <a:endParaRPr lang="en-US" altLang="zh-TW" sz="2800" b="1"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dirty="0" smtClean="0">
              <a:solidFill>
                <a:srgbClr val="FFFF00"/>
              </a:solidFill>
              <a:latin typeface="微軟正黑體" panose="020B0604030504040204" pitchFamily="34" charset="-120"/>
              <a:ea typeface="微軟正黑體" panose="020B0604030504040204" pitchFamily="34" charset="-120"/>
            </a:rPr>
            <a:t>創意</a:t>
          </a:r>
          <a:endParaRPr lang="en-US" altLang="zh-TW" sz="2800" b="1"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dirty="0" smtClean="0">
              <a:solidFill>
                <a:srgbClr val="FFFF00"/>
              </a:solidFill>
              <a:latin typeface="微軟正黑體" panose="020B0604030504040204" pitchFamily="34" charset="-120"/>
              <a:ea typeface="微軟正黑體" panose="020B0604030504040204" pitchFamily="34" charset="-120"/>
            </a:rPr>
            <a:t>多元</a:t>
          </a:r>
          <a:endParaRPr lang="zh-TW" altLang="en-US" sz="2800" b="1" dirty="0">
            <a:solidFill>
              <a:srgbClr val="FFFF00"/>
            </a:solidFill>
            <a:latin typeface="微軟正黑體" panose="020B0604030504040204" pitchFamily="34" charset="-120"/>
            <a:ea typeface="微軟正黑體" panose="020B0604030504040204" pitchFamily="34" charset="-120"/>
          </a:endParaRPr>
        </a:p>
      </dgm:t>
    </dgm:pt>
    <dgm:pt modelId="{3DDA3626-4017-4A9A-BF66-0006BDDB8349}" type="parTrans" cxnId="{85A241E9-EA1D-489E-B6D2-409B7259D9F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6B01E9-3C5F-498F-818E-1F70101557A7}" type="sibTrans" cxnId="{85A241E9-EA1D-489E-B6D2-409B7259D9F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8E07BC4-0EAB-4D57-A1A9-E8E170E9BC27}">
      <dgm:prSet phldrT="[文字]" custT="1"/>
      <dgm:spPr/>
      <dgm:t>
        <a:bodyPr/>
        <a:lstStyle/>
        <a:p>
          <a:r>
            <a:rPr lang="zh-TW" altLang="en-US" sz="3600" b="1" dirty="0" smtClean="0">
              <a:latin typeface="微軟正黑體" panose="020B0604030504040204" pitchFamily="34" charset="-120"/>
              <a:ea typeface="微軟正黑體" panose="020B0604030504040204" pitchFamily="34" charset="-120"/>
            </a:rPr>
            <a:t>試題編輯設計</a:t>
          </a:r>
          <a:endParaRPr lang="zh-TW" altLang="en-US" sz="3600" b="1" dirty="0">
            <a:latin typeface="微軟正黑體" panose="020B0604030504040204" pitchFamily="34" charset="-120"/>
            <a:ea typeface="微軟正黑體" panose="020B0604030504040204" pitchFamily="34" charset="-120"/>
          </a:endParaRPr>
        </a:p>
      </dgm:t>
    </dgm:pt>
    <dgm:pt modelId="{82A5B402-9DA6-41D6-BDDF-30B0F6C3AB1B}" type="parTrans" cxnId="{1B5FBD64-3A48-46C2-B97C-CBA313D40E1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E097439-513F-47AD-9579-FE1541EFB578}" type="sibTrans" cxnId="{1B5FBD64-3A48-46C2-B97C-CBA313D40E1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2C5B81E-860C-4261-A90A-F3E4A78950F1}">
      <dgm:prSet phldrT="[文字]" custT="1"/>
      <dgm:spPr/>
      <dgm:t>
        <a:bodyPr/>
        <a:lstStyle/>
        <a:p>
          <a:r>
            <a:rPr lang="zh-TW" altLang="en-US" sz="3600" b="1" dirty="0" smtClean="0">
              <a:latin typeface="微軟正黑體" panose="020B0604030504040204" pitchFamily="34" charset="-120"/>
              <a:ea typeface="微軟正黑體" panose="020B0604030504040204" pitchFamily="34" charset="-120"/>
            </a:rPr>
            <a:t>行政聯繫協調</a:t>
          </a:r>
          <a:endParaRPr lang="zh-TW" altLang="en-US" sz="3600" b="1" dirty="0">
            <a:latin typeface="微軟正黑體" panose="020B0604030504040204" pitchFamily="34" charset="-120"/>
            <a:ea typeface="微軟正黑體" panose="020B0604030504040204" pitchFamily="34" charset="-120"/>
          </a:endParaRPr>
        </a:p>
      </dgm:t>
    </dgm:pt>
    <dgm:pt modelId="{B31D7DE3-871E-482F-B262-D8C7455C0F0F}" type="parTrans" cxnId="{8E4CCDA5-046A-4D6B-AE7C-44740CED161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1753BA1-083E-4AE5-8A9E-02D33E2E7034}" type="sibTrans" cxnId="{8E4CCDA5-046A-4D6B-AE7C-44740CED161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C5BF94D-D11B-4203-BDBD-B148D78208AC}">
      <dgm:prSet phldrT="[文字]" custT="1"/>
      <dgm:spPr/>
      <dgm:t>
        <a:bodyPr/>
        <a:lstStyle/>
        <a:p>
          <a:r>
            <a:rPr lang="zh-TW" altLang="en-US" sz="3600" b="1" dirty="0" smtClean="0">
              <a:latin typeface="微軟正黑體" panose="020B0604030504040204" pitchFamily="34" charset="-120"/>
              <a:ea typeface="微軟正黑體" panose="020B0604030504040204" pitchFamily="34" charset="-120"/>
            </a:rPr>
            <a:t>經驗累積傳承</a:t>
          </a:r>
          <a:endParaRPr lang="zh-TW" altLang="en-US" sz="3600" b="1" dirty="0">
            <a:latin typeface="微軟正黑體" panose="020B0604030504040204" pitchFamily="34" charset="-120"/>
            <a:ea typeface="微軟正黑體" panose="020B0604030504040204" pitchFamily="34" charset="-120"/>
          </a:endParaRPr>
        </a:p>
      </dgm:t>
    </dgm:pt>
    <dgm:pt modelId="{9248A4CD-5881-4061-A596-E5053BFA1C28}" type="parTrans" cxnId="{D568865C-C0B8-4C70-BF06-32D9A001C8D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441CD62-E745-432C-8B1B-04550F70FAA5}" type="sibTrans" cxnId="{D568865C-C0B8-4C70-BF06-32D9A001C8D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AEEC9E3-458A-409C-A2D4-8A45DCF2E84B}" type="pres">
      <dgm:prSet presAssocID="{4B5986A2-BB5D-41EC-B1F0-03E7CE689B40}" presName="Name0" presStyleCnt="0">
        <dgm:presLayoutVars>
          <dgm:chMax/>
          <dgm:chPref val="1"/>
          <dgm:dir/>
          <dgm:animOne val="branch"/>
          <dgm:animLvl val="lvl"/>
          <dgm:resizeHandles/>
        </dgm:presLayoutVars>
      </dgm:prSet>
      <dgm:spPr/>
      <dgm:t>
        <a:bodyPr/>
        <a:lstStyle/>
        <a:p>
          <a:endParaRPr lang="zh-TW" altLang="en-US"/>
        </a:p>
      </dgm:t>
    </dgm:pt>
    <dgm:pt modelId="{13F3BA22-67B2-4692-8DAB-FF514CB0B742}" type="pres">
      <dgm:prSet presAssocID="{C8CC03EA-EBF5-4C9D-B756-837A9053CD52}" presName="composite" presStyleCnt="0"/>
      <dgm:spPr/>
    </dgm:pt>
    <dgm:pt modelId="{9807B47D-40E2-4516-932F-751DFBDDD025}" type="pres">
      <dgm:prSet presAssocID="{C8CC03EA-EBF5-4C9D-B756-837A9053CD52}" presName="ParentAccent1" presStyleLbl="alignNode1" presStyleIdx="0" presStyleCnt="34"/>
      <dgm:spPr/>
    </dgm:pt>
    <dgm:pt modelId="{04A2115C-0C47-46BB-B5EA-C599FCF375D3}" type="pres">
      <dgm:prSet presAssocID="{C8CC03EA-EBF5-4C9D-B756-837A9053CD52}" presName="ParentAccent2" presStyleLbl="alignNode1" presStyleIdx="1" presStyleCnt="34"/>
      <dgm:spPr/>
    </dgm:pt>
    <dgm:pt modelId="{59AAE5AB-E7C7-44D3-A173-D1DD4656D810}" type="pres">
      <dgm:prSet presAssocID="{C8CC03EA-EBF5-4C9D-B756-837A9053CD52}" presName="ParentAccent3" presStyleLbl="alignNode1" presStyleIdx="2" presStyleCnt="34"/>
      <dgm:spPr/>
    </dgm:pt>
    <dgm:pt modelId="{486E1B3F-5A8F-4860-A7AA-F8E4213A2E04}" type="pres">
      <dgm:prSet presAssocID="{C8CC03EA-EBF5-4C9D-B756-837A9053CD52}" presName="ParentAccent4" presStyleLbl="alignNode1" presStyleIdx="3" presStyleCnt="34"/>
      <dgm:spPr/>
    </dgm:pt>
    <dgm:pt modelId="{72CFCF57-B206-4B6C-BBC7-69FBEB0D60E0}" type="pres">
      <dgm:prSet presAssocID="{C8CC03EA-EBF5-4C9D-B756-837A9053CD52}" presName="ParentAccent5" presStyleLbl="alignNode1" presStyleIdx="4" presStyleCnt="34"/>
      <dgm:spPr/>
    </dgm:pt>
    <dgm:pt modelId="{63484A19-AB38-4DF7-B27F-A0936EDB08D9}" type="pres">
      <dgm:prSet presAssocID="{C8CC03EA-EBF5-4C9D-B756-837A9053CD52}" presName="ParentAccent6" presStyleLbl="alignNode1" presStyleIdx="5" presStyleCnt="34"/>
      <dgm:spPr/>
    </dgm:pt>
    <dgm:pt modelId="{3D61E1E5-CA29-4C33-BFAF-D695787945E9}" type="pres">
      <dgm:prSet presAssocID="{C8CC03EA-EBF5-4C9D-B756-837A9053CD52}" presName="ParentAccent7" presStyleLbl="alignNode1" presStyleIdx="6" presStyleCnt="34"/>
      <dgm:spPr/>
    </dgm:pt>
    <dgm:pt modelId="{BBF97C59-8427-4DBD-BA6A-EBAA1B18BAE1}" type="pres">
      <dgm:prSet presAssocID="{C8CC03EA-EBF5-4C9D-B756-837A9053CD52}" presName="ParentAccent8" presStyleLbl="alignNode1" presStyleIdx="7" presStyleCnt="34"/>
      <dgm:spPr/>
    </dgm:pt>
    <dgm:pt modelId="{4289950B-146A-4905-B4D6-E20F2DD15548}" type="pres">
      <dgm:prSet presAssocID="{C8CC03EA-EBF5-4C9D-B756-837A9053CD52}" presName="ParentAccent9" presStyleLbl="alignNode1" presStyleIdx="8" presStyleCnt="34"/>
      <dgm:spPr/>
    </dgm:pt>
    <dgm:pt modelId="{A5BD3B12-38FB-4955-A0CA-A28FB74D814A}" type="pres">
      <dgm:prSet presAssocID="{C8CC03EA-EBF5-4C9D-B756-837A9053CD52}" presName="ParentAccent10" presStyleLbl="alignNode1" presStyleIdx="9" presStyleCnt="34"/>
      <dgm:spPr/>
    </dgm:pt>
    <dgm:pt modelId="{48E95227-386F-4E95-BBD7-DAB9A491A25A}" type="pres">
      <dgm:prSet presAssocID="{C8CC03EA-EBF5-4C9D-B756-837A9053CD52}" presName="Parent" presStyleLbl="alignNode1" presStyleIdx="10" presStyleCnt="34">
        <dgm:presLayoutVars>
          <dgm:chMax val="5"/>
          <dgm:chPref val="3"/>
          <dgm:bulletEnabled val="1"/>
        </dgm:presLayoutVars>
      </dgm:prSet>
      <dgm:spPr/>
      <dgm:t>
        <a:bodyPr/>
        <a:lstStyle/>
        <a:p>
          <a:endParaRPr lang="zh-TW" altLang="en-US"/>
        </a:p>
      </dgm:t>
    </dgm:pt>
    <dgm:pt modelId="{0C867AAC-5F6B-4809-ADE4-90534C2BFB23}" type="pres">
      <dgm:prSet presAssocID="{58E07BC4-0EAB-4D57-A1A9-E8E170E9BC27}" presName="Child1Accent1" presStyleLbl="alignNode1" presStyleIdx="11" presStyleCnt="34"/>
      <dgm:spPr/>
    </dgm:pt>
    <dgm:pt modelId="{BCCB7CA6-AE44-4EDE-971C-4D101A3DA111}" type="pres">
      <dgm:prSet presAssocID="{58E07BC4-0EAB-4D57-A1A9-E8E170E9BC27}" presName="Child1Accent2" presStyleLbl="alignNode1" presStyleIdx="12" presStyleCnt="34"/>
      <dgm:spPr/>
    </dgm:pt>
    <dgm:pt modelId="{929BFF43-7A8E-4344-9ED5-2F5E4FA20634}" type="pres">
      <dgm:prSet presAssocID="{58E07BC4-0EAB-4D57-A1A9-E8E170E9BC27}" presName="Child1Accent3" presStyleLbl="alignNode1" presStyleIdx="13" presStyleCnt="34"/>
      <dgm:spPr/>
    </dgm:pt>
    <dgm:pt modelId="{8EF7428D-3814-4AE2-BB31-BDD400FBB212}" type="pres">
      <dgm:prSet presAssocID="{58E07BC4-0EAB-4D57-A1A9-E8E170E9BC27}" presName="Child1Accent4" presStyleLbl="alignNode1" presStyleIdx="14" presStyleCnt="34"/>
      <dgm:spPr/>
    </dgm:pt>
    <dgm:pt modelId="{7136F987-120F-4FDB-B30C-B24454589889}" type="pres">
      <dgm:prSet presAssocID="{58E07BC4-0EAB-4D57-A1A9-E8E170E9BC27}" presName="Child1Accent5" presStyleLbl="alignNode1" presStyleIdx="15" presStyleCnt="34"/>
      <dgm:spPr/>
    </dgm:pt>
    <dgm:pt modelId="{D50F2532-1DA8-4597-8304-5C1E9B99D5C6}" type="pres">
      <dgm:prSet presAssocID="{58E07BC4-0EAB-4D57-A1A9-E8E170E9BC27}" presName="Child1Accent6" presStyleLbl="alignNode1" presStyleIdx="16" presStyleCnt="34"/>
      <dgm:spPr/>
    </dgm:pt>
    <dgm:pt modelId="{4876F22E-7923-402C-975E-E9C081131918}" type="pres">
      <dgm:prSet presAssocID="{58E07BC4-0EAB-4D57-A1A9-E8E170E9BC27}" presName="Child1Accent7" presStyleLbl="alignNode1" presStyleIdx="17" presStyleCnt="34"/>
      <dgm:spPr/>
    </dgm:pt>
    <dgm:pt modelId="{CADFA3D4-34BB-4A7C-BDEF-E84135CCF22D}" type="pres">
      <dgm:prSet presAssocID="{58E07BC4-0EAB-4D57-A1A9-E8E170E9BC27}" presName="Child1Accent8" presStyleLbl="alignNode1" presStyleIdx="18" presStyleCnt="34"/>
      <dgm:spPr/>
    </dgm:pt>
    <dgm:pt modelId="{8A37F3B4-C71C-43EF-9952-B504D7F00E00}" type="pres">
      <dgm:prSet presAssocID="{58E07BC4-0EAB-4D57-A1A9-E8E170E9BC27}" presName="Child1Accent9" presStyleLbl="alignNode1" presStyleIdx="19" presStyleCnt="34"/>
      <dgm:spPr/>
    </dgm:pt>
    <dgm:pt modelId="{5D36476D-E632-46CF-94C9-6898BB86299D}" type="pres">
      <dgm:prSet presAssocID="{58E07BC4-0EAB-4D57-A1A9-E8E170E9BC27}" presName="Child1" presStyleLbl="revTx" presStyleIdx="0" presStyleCnt="3" custScaleX="140363" custScaleY="101490" custLinFactNeighborX="-25602" custLinFactNeighborY="-10450">
        <dgm:presLayoutVars>
          <dgm:chMax/>
          <dgm:chPref val="0"/>
          <dgm:bulletEnabled val="1"/>
        </dgm:presLayoutVars>
      </dgm:prSet>
      <dgm:spPr/>
      <dgm:t>
        <a:bodyPr/>
        <a:lstStyle/>
        <a:p>
          <a:endParaRPr lang="zh-TW" altLang="en-US"/>
        </a:p>
      </dgm:t>
    </dgm:pt>
    <dgm:pt modelId="{31E0039B-3EFD-4061-A15F-EF279FCE4A12}" type="pres">
      <dgm:prSet presAssocID="{C2C5B81E-860C-4261-A90A-F3E4A78950F1}" presName="Child2Accent1" presStyleLbl="alignNode1" presStyleIdx="20" presStyleCnt="34"/>
      <dgm:spPr/>
    </dgm:pt>
    <dgm:pt modelId="{3D39F645-6033-4273-9935-513B67148025}" type="pres">
      <dgm:prSet presAssocID="{C2C5B81E-860C-4261-A90A-F3E4A78950F1}" presName="Child2Accent2" presStyleLbl="alignNode1" presStyleIdx="21" presStyleCnt="34"/>
      <dgm:spPr/>
    </dgm:pt>
    <dgm:pt modelId="{7566EBAE-4E4A-43A5-8374-05419173CC72}" type="pres">
      <dgm:prSet presAssocID="{C2C5B81E-860C-4261-A90A-F3E4A78950F1}" presName="Child2Accent3" presStyleLbl="alignNode1" presStyleIdx="22" presStyleCnt="34"/>
      <dgm:spPr/>
    </dgm:pt>
    <dgm:pt modelId="{A6A6DC3F-A923-409B-A3C2-F9C60E7C1DEF}" type="pres">
      <dgm:prSet presAssocID="{C2C5B81E-860C-4261-A90A-F3E4A78950F1}" presName="Child2Accent4" presStyleLbl="alignNode1" presStyleIdx="23" presStyleCnt="34"/>
      <dgm:spPr/>
    </dgm:pt>
    <dgm:pt modelId="{FB50BFF1-C42C-4B03-815C-C9FF5DC14C2B}" type="pres">
      <dgm:prSet presAssocID="{C2C5B81E-860C-4261-A90A-F3E4A78950F1}" presName="Child2Accent5" presStyleLbl="alignNode1" presStyleIdx="24" presStyleCnt="34"/>
      <dgm:spPr/>
    </dgm:pt>
    <dgm:pt modelId="{79B9AB17-E872-4C0C-ABDA-019C6BCB6E89}" type="pres">
      <dgm:prSet presAssocID="{C2C5B81E-860C-4261-A90A-F3E4A78950F1}" presName="Child2Accent6" presStyleLbl="alignNode1" presStyleIdx="25" presStyleCnt="34"/>
      <dgm:spPr/>
    </dgm:pt>
    <dgm:pt modelId="{3D944BF4-80BF-4C65-B347-E90DB78C426A}" type="pres">
      <dgm:prSet presAssocID="{C2C5B81E-860C-4261-A90A-F3E4A78950F1}" presName="Child2Accent7" presStyleLbl="alignNode1" presStyleIdx="26" presStyleCnt="34"/>
      <dgm:spPr/>
    </dgm:pt>
    <dgm:pt modelId="{726E3B59-D12F-402C-BF0E-617DE1A9242D}" type="pres">
      <dgm:prSet presAssocID="{C2C5B81E-860C-4261-A90A-F3E4A78950F1}" presName="Child2" presStyleLbl="revTx" presStyleIdx="1" presStyleCnt="3" custScaleX="224458" custScaleY="72152">
        <dgm:presLayoutVars>
          <dgm:chMax/>
          <dgm:chPref val="0"/>
          <dgm:bulletEnabled val="1"/>
        </dgm:presLayoutVars>
      </dgm:prSet>
      <dgm:spPr/>
      <dgm:t>
        <a:bodyPr/>
        <a:lstStyle/>
        <a:p>
          <a:endParaRPr lang="zh-TW" altLang="en-US"/>
        </a:p>
      </dgm:t>
    </dgm:pt>
    <dgm:pt modelId="{A08FD81A-D20C-4298-B567-E91DF9652666}" type="pres">
      <dgm:prSet presAssocID="{4C5BF94D-D11B-4203-BDBD-B148D78208AC}" presName="Child3Accent1" presStyleLbl="alignNode1" presStyleIdx="27" presStyleCnt="34"/>
      <dgm:spPr/>
    </dgm:pt>
    <dgm:pt modelId="{D935A5C5-9DF2-4D8D-A730-BBECAB646BFC}" type="pres">
      <dgm:prSet presAssocID="{4C5BF94D-D11B-4203-BDBD-B148D78208AC}" presName="Child3Accent2" presStyleLbl="alignNode1" presStyleIdx="28" presStyleCnt="34"/>
      <dgm:spPr/>
    </dgm:pt>
    <dgm:pt modelId="{A4D5AD1D-E660-4839-A3DC-7ADE4070F48B}" type="pres">
      <dgm:prSet presAssocID="{4C5BF94D-D11B-4203-BDBD-B148D78208AC}" presName="Child3Accent3" presStyleLbl="alignNode1" presStyleIdx="29" presStyleCnt="34"/>
      <dgm:spPr/>
    </dgm:pt>
    <dgm:pt modelId="{E36DAFD4-4432-47A8-84C5-DFAD266BDBC2}" type="pres">
      <dgm:prSet presAssocID="{4C5BF94D-D11B-4203-BDBD-B148D78208AC}" presName="Child3Accent4" presStyleLbl="alignNode1" presStyleIdx="30" presStyleCnt="34"/>
      <dgm:spPr/>
    </dgm:pt>
    <dgm:pt modelId="{CF3C754A-3A76-4B22-8DBB-8599E7FE8005}" type="pres">
      <dgm:prSet presAssocID="{4C5BF94D-D11B-4203-BDBD-B148D78208AC}" presName="Child3Accent5" presStyleLbl="alignNode1" presStyleIdx="31" presStyleCnt="34"/>
      <dgm:spPr/>
    </dgm:pt>
    <dgm:pt modelId="{8B2DAD06-5D36-46B5-A0D5-5379F3BE244D}" type="pres">
      <dgm:prSet presAssocID="{4C5BF94D-D11B-4203-BDBD-B148D78208AC}" presName="Child3Accent6" presStyleLbl="alignNode1" presStyleIdx="32" presStyleCnt="34"/>
      <dgm:spPr/>
    </dgm:pt>
    <dgm:pt modelId="{6FA55E5F-4732-49CD-98FA-27F8E4DB9A0A}" type="pres">
      <dgm:prSet presAssocID="{4C5BF94D-D11B-4203-BDBD-B148D78208AC}" presName="Child3Accent7" presStyleLbl="alignNode1" presStyleIdx="33" presStyleCnt="34"/>
      <dgm:spPr/>
    </dgm:pt>
    <dgm:pt modelId="{E8E06DEE-53B7-4D5D-87B2-050DF59EC7A1}" type="pres">
      <dgm:prSet presAssocID="{4C5BF94D-D11B-4203-BDBD-B148D78208AC}" presName="Child3" presStyleLbl="revTx" presStyleIdx="2" presStyleCnt="3" custScaleX="198694" custScaleY="119510">
        <dgm:presLayoutVars>
          <dgm:chMax/>
          <dgm:chPref val="0"/>
          <dgm:bulletEnabled val="1"/>
        </dgm:presLayoutVars>
      </dgm:prSet>
      <dgm:spPr/>
      <dgm:t>
        <a:bodyPr/>
        <a:lstStyle/>
        <a:p>
          <a:endParaRPr lang="zh-TW" altLang="en-US"/>
        </a:p>
      </dgm:t>
    </dgm:pt>
  </dgm:ptLst>
  <dgm:cxnLst>
    <dgm:cxn modelId="{20A64555-703F-45D9-8E15-2DFC4D94DFDF}" type="presOf" srcId="{C2C5B81E-860C-4261-A90A-F3E4A78950F1}" destId="{726E3B59-D12F-402C-BF0E-617DE1A9242D}" srcOrd="0" destOrd="0" presId="urn:microsoft.com/office/officeart/2011/layout/ConvergingText"/>
    <dgm:cxn modelId="{85A241E9-EA1D-489E-B6D2-409B7259D9F4}" srcId="{4B5986A2-BB5D-41EC-B1F0-03E7CE689B40}" destId="{C8CC03EA-EBF5-4C9D-B756-837A9053CD52}" srcOrd="0" destOrd="0" parTransId="{3DDA3626-4017-4A9A-BF66-0006BDDB8349}" sibTransId="{B66B01E9-3C5F-498F-818E-1F70101557A7}"/>
    <dgm:cxn modelId="{571EEAA4-EA89-49D7-BD68-6031EB219EDD}" type="presOf" srcId="{4C5BF94D-D11B-4203-BDBD-B148D78208AC}" destId="{E8E06DEE-53B7-4D5D-87B2-050DF59EC7A1}" srcOrd="0" destOrd="0" presId="urn:microsoft.com/office/officeart/2011/layout/ConvergingText"/>
    <dgm:cxn modelId="{7A88B025-7B19-4E91-A7A4-F8BA390837DB}" type="presOf" srcId="{58E07BC4-0EAB-4D57-A1A9-E8E170E9BC27}" destId="{5D36476D-E632-46CF-94C9-6898BB86299D}" srcOrd="0" destOrd="0" presId="urn:microsoft.com/office/officeart/2011/layout/ConvergingText"/>
    <dgm:cxn modelId="{755E4173-4484-4040-8E3F-5AA8C37EF6E9}" type="presOf" srcId="{C8CC03EA-EBF5-4C9D-B756-837A9053CD52}" destId="{48E95227-386F-4E95-BBD7-DAB9A491A25A}" srcOrd="0" destOrd="0" presId="urn:microsoft.com/office/officeart/2011/layout/ConvergingText"/>
    <dgm:cxn modelId="{8E4CCDA5-046A-4D6B-AE7C-44740CED1610}" srcId="{C8CC03EA-EBF5-4C9D-B756-837A9053CD52}" destId="{C2C5B81E-860C-4261-A90A-F3E4A78950F1}" srcOrd="1" destOrd="0" parTransId="{B31D7DE3-871E-482F-B262-D8C7455C0F0F}" sibTransId="{21753BA1-083E-4AE5-8A9E-02D33E2E7034}"/>
    <dgm:cxn modelId="{020C8EB7-B64B-47CC-9F20-0095B76A8B55}" type="presOf" srcId="{4B5986A2-BB5D-41EC-B1F0-03E7CE689B40}" destId="{5AEEC9E3-458A-409C-A2D4-8A45DCF2E84B}" srcOrd="0" destOrd="0" presId="urn:microsoft.com/office/officeart/2011/layout/ConvergingText"/>
    <dgm:cxn modelId="{D568865C-C0B8-4C70-BF06-32D9A001C8D3}" srcId="{C8CC03EA-EBF5-4C9D-B756-837A9053CD52}" destId="{4C5BF94D-D11B-4203-BDBD-B148D78208AC}" srcOrd="2" destOrd="0" parTransId="{9248A4CD-5881-4061-A596-E5053BFA1C28}" sibTransId="{0441CD62-E745-432C-8B1B-04550F70FAA5}"/>
    <dgm:cxn modelId="{1B5FBD64-3A48-46C2-B97C-CBA313D40E19}" srcId="{C8CC03EA-EBF5-4C9D-B756-837A9053CD52}" destId="{58E07BC4-0EAB-4D57-A1A9-E8E170E9BC27}" srcOrd="0" destOrd="0" parTransId="{82A5B402-9DA6-41D6-BDDF-30B0F6C3AB1B}" sibTransId="{EE097439-513F-47AD-9579-FE1541EFB578}"/>
    <dgm:cxn modelId="{B23432B4-7B23-4ABD-94D8-DE3619BD91F1}" type="presParOf" srcId="{5AEEC9E3-458A-409C-A2D4-8A45DCF2E84B}" destId="{13F3BA22-67B2-4692-8DAB-FF514CB0B742}" srcOrd="0" destOrd="0" presId="urn:microsoft.com/office/officeart/2011/layout/ConvergingText"/>
    <dgm:cxn modelId="{6A5A0081-E322-44DB-8770-837F721DB290}" type="presParOf" srcId="{13F3BA22-67B2-4692-8DAB-FF514CB0B742}" destId="{9807B47D-40E2-4516-932F-751DFBDDD025}" srcOrd="0" destOrd="0" presId="urn:microsoft.com/office/officeart/2011/layout/ConvergingText"/>
    <dgm:cxn modelId="{AF06EDB8-A06C-4ECC-A7B2-7CB42DE1A82A}" type="presParOf" srcId="{13F3BA22-67B2-4692-8DAB-FF514CB0B742}" destId="{04A2115C-0C47-46BB-B5EA-C599FCF375D3}" srcOrd="1" destOrd="0" presId="urn:microsoft.com/office/officeart/2011/layout/ConvergingText"/>
    <dgm:cxn modelId="{6C0CBC10-09C9-4E59-9920-57C737BE38CA}" type="presParOf" srcId="{13F3BA22-67B2-4692-8DAB-FF514CB0B742}" destId="{59AAE5AB-E7C7-44D3-A173-D1DD4656D810}" srcOrd="2" destOrd="0" presId="urn:microsoft.com/office/officeart/2011/layout/ConvergingText"/>
    <dgm:cxn modelId="{9D864FC4-773A-4F28-8D56-4515C8F3A10C}" type="presParOf" srcId="{13F3BA22-67B2-4692-8DAB-FF514CB0B742}" destId="{486E1B3F-5A8F-4860-A7AA-F8E4213A2E04}" srcOrd="3" destOrd="0" presId="urn:microsoft.com/office/officeart/2011/layout/ConvergingText"/>
    <dgm:cxn modelId="{F3FCE998-2BDC-4F42-BE8B-079FDC1F7E2F}" type="presParOf" srcId="{13F3BA22-67B2-4692-8DAB-FF514CB0B742}" destId="{72CFCF57-B206-4B6C-BBC7-69FBEB0D60E0}" srcOrd="4" destOrd="0" presId="urn:microsoft.com/office/officeart/2011/layout/ConvergingText"/>
    <dgm:cxn modelId="{2F6D347A-AB27-4965-99A0-012687A5A00A}" type="presParOf" srcId="{13F3BA22-67B2-4692-8DAB-FF514CB0B742}" destId="{63484A19-AB38-4DF7-B27F-A0936EDB08D9}" srcOrd="5" destOrd="0" presId="urn:microsoft.com/office/officeart/2011/layout/ConvergingText"/>
    <dgm:cxn modelId="{EEA25378-08A1-466C-AF51-7E9789212613}" type="presParOf" srcId="{13F3BA22-67B2-4692-8DAB-FF514CB0B742}" destId="{3D61E1E5-CA29-4C33-BFAF-D695787945E9}" srcOrd="6" destOrd="0" presId="urn:microsoft.com/office/officeart/2011/layout/ConvergingText"/>
    <dgm:cxn modelId="{C6A2130C-976B-4FD7-B9C7-4D091D1DC033}" type="presParOf" srcId="{13F3BA22-67B2-4692-8DAB-FF514CB0B742}" destId="{BBF97C59-8427-4DBD-BA6A-EBAA1B18BAE1}" srcOrd="7" destOrd="0" presId="urn:microsoft.com/office/officeart/2011/layout/ConvergingText"/>
    <dgm:cxn modelId="{44E433E2-98FD-472E-8EA4-DF7FD80CF8B6}" type="presParOf" srcId="{13F3BA22-67B2-4692-8DAB-FF514CB0B742}" destId="{4289950B-146A-4905-B4D6-E20F2DD15548}" srcOrd="8" destOrd="0" presId="urn:microsoft.com/office/officeart/2011/layout/ConvergingText"/>
    <dgm:cxn modelId="{6C92281B-A7C1-42F8-B8CA-8069A126EA04}" type="presParOf" srcId="{13F3BA22-67B2-4692-8DAB-FF514CB0B742}" destId="{A5BD3B12-38FB-4955-A0CA-A28FB74D814A}" srcOrd="9" destOrd="0" presId="urn:microsoft.com/office/officeart/2011/layout/ConvergingText"/>
    <dgm:cxn modelId="{7CD955F7-3C2C-49D8-A32C-14C081DC8CAE}" type="presParOf" srcId="{13F3BA22-67B2-4692-8DAB-FF514CB0B742}" destId="{48E95227-386F-4E95-BBD7-DAB9A491A25A}" srcOrd="10" destOrd="0" presId="urn:microsoft.com/office/officeart/2011/layout/ConvergingText"/>
    <dgm:cxn modelId="{0A4ACDB0-97D9-4451-A070-C83C0C1EDBFD}" type="presParOf" srcId="{13F3BA22-67B2-4692-8DAB-FF514CB0B742}" destId="{0C867AAC-5F6B-4809-ADE4-90534C2BFB23}" srcOrd="11" destOrd="0" presId="urn:microsoft.com/office/officeart/2011/layout/ConvergingText"/>
    <dgm:cxn modelId="{50025AEB-62E8-4DD1-8EF4-2311A9E78405}" type="presParOf" srcId="{13F3BA22-67B2-4692-8DAB-FF514CB0B742}" destId="{BCCB7CA6-AE44-4EDE-971C-4D101A3DA111}" srcOrd="12" destOrd="0" presId="urn:microsoft.com/office/officeart/2011/layout/ConvergingText"/>
    <dgm:cxn modelId="{4DB64E56-B55F-447A-ABA3-91EB7DB3F04A}" type="presParOf" srcId="{13F3BA22-67B2-4692-8DAB-FF514CB0B742}" destId="{929BFF43-7A8E-4344-9ED5-2F5E4FA20634}" srcOrd="13" destOrd="0" presId="urn:microsoft.com/office/officeart/2011/layout/ConvergingText"/>
    <dgm:cxn modelId="{34D036EF-A408-4421-8590-23E453AF55D8}" type="presParOf" srcId="{13F3BA22-67B2-4692-8DAB-FF514CB0B742}" destId="{8EF7428D-3814-4AE2-BB31-BDD400FBB212}" srcOrd="14" destOrd="0" presId="urn:microsoft.com/office/officeart/2011/layout/ConvergingText"/>
    <dgm:cxn modelId="{F7073D27-123B-4D1A-9B56-6D7F2DF5E3F7}" type="presParOf" srcId="{13F3BA22-67B2-4692-8DAB-FF514CB0B742}" destId="{7136F987-120F-4FDB-B30C-B24454589889}" srcOrd="15" destOrd="0" presId="urn:microsoft.com/office/officeart/2011/layout/ConvergingText"/>
    <dgm:cxn modelId="{6A77C23F-B29F-4C50-B932-0EBE75C11ABB}" type="presParOf" srcId="{13F3BA22-67B2-4692-8DAB-FF514CB0B742}" destId="{D50F2532-1DA8-4597-8304-5C1E9B99D5C6}" srcOrd="16" destOrd="0" presId="urn:microsoft.com/office/officeart/2011/layout/ConvergingText"/>
    <dgm:cxn modelId="{1659C1CB-640D-4433-AA0D-6683D180A0E0}" type="presParOf" srcId="{13F3BA22-67B2-4692-8DAB-FF514CB0B742}" destId="{4876F22E-7923-402C-975E-E9C081131918}" srcOrd="17" destOrd="0" presId="urn:microsoft.com/office/officeart/2011/layout/ConvergingText"/>
    <dgm:cxn modelId="{7F151704-A7E8-4B59-9356-DD2A3FDE1D62}" type="presParOf" srcId="{13F3BA22-67B2-4692-8DAB-FF514CB0B742}" destId="{CADFA3D4-34BB-4A7C-BDEF-E84135CCF22D}" srcOrd="18" destOrd="0" presId="urn:microsoft.com/office/officeart/2011/layout/ConvergingText"/>
    <dgm:cxn modelId="{5118CD79-E36C-4CAA-A780-F132B90B076E}" type="presParOf" srcId="{13F3BA22-67B2-4692-8DAB-FF514CB0B742}" destId="{8A37F3B4-C71C-43EF-9952-B504D7F00E00}" srcOrd="19" destOrd="0" presId="urn:microsoft.com/office/officeart/2011/layout/ConvergingText"/>
    <dgm:cxn modelId="{E516CAC3-DC1D-4886-9EF4-88FA0F1F3B35}" type="presParOf" srcId="{13F3BA22-67B2-4692-8DAB-FF514CB0B742}" destId="{5D36476D-E632-46CF-94C9-6898BB86299D}" srcOrd="20" destOrd="0" presId="urn:microsoft.com/office/officeart/2011/layout/ConvergingText"/>
    <dgm:cxn modelId="{ED071889-466D-4FD3-BA5C-A433E9768443}" type="presParOf" srcId="{13F3BA22-67B2-4692-8DAB-FF514CB0B742}" destId="{31E0039B-3EFD-4061-A15F-EF279FCE4A12}" srcOrd="21" destOrd="0" presId="urn:microsoft.com/office/officeart/2011/layout/ConvergingText"/>
    <dgm:cxn modelId="{4B09EAF4-606B-4394-A1AA-613CF5C3E902}" type="presParOf" srcId="{13F3BA22-67B2-4692-8DAB-FF514CB0B742}" destId="{3D39F645-6033-4273-9935-513B67148025}" srcOrd="22" destOrd="0" presId="urn:microsoft.com/office/officeart/2011/layout/ConvergingText"/>
    <dgm:cxn modelId="{3F452973-D107-4DD6-B4FB-2DEECEFDC5D9}" type="presParOf" srcId="{13F3BA22-67B2-4692-8DAB-FF514CB0B742}" destId="{7566EBAE-4E4A-43A5-8374-05419173CC72}" srcOrd="23" destOrd="0" presId="urn:microsoft.com/office/officeart/2011/layout/ConvergingText"/>
    <dgm:cxn modelId="{8F78E6D7-EA57-4F6C-B9D1-F40D1D01BAA1}" type="presParOf" srcId="{13F3BA22-67B2-4692-8DAB-FF514CB0B742}" destId="{A6A6DC3F-A923-409B-A3C2-F9C60E7C1DEF}" srcOrd="24" destOrd="0" presId="urn:microsoft.com/office/officeart/2011/layout/ConvergingText"/>
    <dgm:cxn modelId="{7BB342C4-25FA-4BA6-8996-EB1E30D78B5A}" type="presParOf" srcId="{13F3BA22-67B2-4692-8DAB-FF514CB0B742}" destId="{FB50BFF1-C42C-4B03-815C-C9FF5DC14C2B}" srcOrd="25" destOrd="0" presId="urn:microsoft.com/office/officeart/2011/layout/ConvergingText"/>
    <dgm:cxn modelId="{28E1AE09-62F5-4AB9-9963-31943C0CA3FB}" type="presParOf" srcId="{13F3BA22-67B2-4692-8DAB-FF514CB0B742}" destId="{79B9AB17-E872-4C0C-ABDA-019C6BCB6E89}" srcOrd="26" destOrd="0" presId="urn:microsoft.com/office/officeart/2011/layout/ConvergingText"/>
    <dgm:cxn modelId="{817919E9-EE62-4D9A-A787-D59708935153}" type="presParOf" srcId="{13F3BA22-67B2-4692-8DAB-FF514CB0B742}" destId="{3D944BF4-80BF-4C65-B347-E90DB78C426A}" srcOrd="27" destOrd="0" presId="urn:microsoft.com/office/officeart/2011/layout/ConvergingText"/>
    <dgm:cxn modelId="{48AA089E-0217-469A-9BE0-259118C9469B}" type="presParOf" srcId="{13F3BA22-67B2-4692-8DAB-FF514CB0B742}" destId="{726E3B59-D12F-402C-BF0E-617DE1A9242D}" srcOrd="28" destOrd="0" presId="urn:microsoft.com/office/officeart/2011/layout/ConvergingText"/>
    <dgm:cxn modelId="{E660A2E1-B43F-45EB-AFC6-DE926400BCDB}" type="presParOf" srcId="{13F3BA22-67B2-4692-8DAB-FF514CB0B742}" destId="{A08FD81A-D20C-4298-B567-E91DF9652666}" srcOrd="29" destOrd="0" presId="urn:microsoft.com/office/officeart/2011/layout/ConvergingText"/>
    <dgm:cxn modelId="{BA1546D2-FB59-4A3B-A6DF-0F7EB272E637}" type="presParOf" srcId="{13F3BA22-67B2-4692-8DAB-FF514CB0B742}" destId="{D935A5C5-9DF2-4D8D-A730-BBECAB646BFC}" srcOrd="30" destOrd="0" presId="urn:microsoft.com/office/officeart/2011/layout/ConvergingText"/>
    <dgm:cxn modelId="{C23B427B-08DA-4534-A139-E141FD013849}" type="presParOf" srcId="{13F3BA22-67B2-4692-8DAB-FF514CB0B742}" destId="{A4D5AD1D-E660-4839-A3DC-7ADE4070F48B}" srcOrd="31" destOrd="0" presId="urn:microsoft.com/office/officeart/2011/layout/ConvergingText"/>
    <dgm:cxn modelId="{F2AC7D54-F836-4A4E-8F59-FCD7991750D0}" type="presParOf" srcId="{13F3BA22-67B2-4692-8DAB-FF514CB0B742}" destId="{E36DAFD4-4432-47A8-84C5-DFAD266BDBC2}" srcOrd="32" destOrd="0" presId="urn:microsoft.com/office/officeart/2011/layout/ConvergingText"/>
    <dgm:cxn modelId="{2532F0A2-FB3C-484A-A3A2-89C89A42E3A1}" type="presParOf" srcId="{13F3BA22-67B2-4692-8DAB-FF514CB0B742}" destId="{CF3C754A-3A76-4B22-8DBB-8599E7FE8005}" srcOrd="33" destOrd="0" presId="urn:microsoft.com/office/officeart/2011/layout/ConvergingText"/>
    <dgm:cxn modelId="{ADD7FF3C-CA00-4867-A9EA-9D3FB318FCB6}" type="presParOf" srcId="{13F3BA22-67B2-4692-8DAB-FF514CB0B742}" destId="{8B2DAD06-5D36-46B5-A0D5-5379F3BE244D}" srcOrd="34" destOrd="0" presId="urn:microsoft.com/office/officeart/2011/layout/ConvergingText"/>
    <dgm:cxn modelId="{92190EA2-D26A-47CA-AB56-30FF9E217ED6}" type="presParOf" srcId="{13F3BA22-67B2-4692-8DAB-FF514CB0B742}" destId="{6FA55E5F-4732-49CD-98FA-27F8E4DB9A0A}" srcOrd="35" destOrd="0" presId="urn:microsoft.com/office/officeart/2011/layout/ConvergingText"/>
    <dgm:cxn modelId="{EDCC4E4F-BD7D-4538-98C2-52A55693CBBC}" type="presParOf" srcId="{13F3BA22-67B2-4692-8DAB-FF514CB0B742}" destId="{E8E06DEE-53B7-4D5D-87B2-050DF59EC7A1}"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8A0FF-FE46-49FD-BC23-85B3E8F92EBD}">
      <dsp:nvSpPr>
        <dsp:cNvPr id="0" name=""/>
        <dsp:cNvSpPr/>
      </dsp:nvSpPr>
      <dsp:spPr>
        <a:xfrm rot="5400000">
          <a:off x="204" y="775908"/>
          <a:ext cx="2687153" cy="2687566"/>
        </a:xfrm>
        <a:prstGeom prst="blockArc">
          <a:avLst>
            <a:gd name="adj1" fmla="val 13500000"/>
            <a:gd name="adj2" fmla="val 18900000"/>
            <a:gd name="adj3" fmla="val 496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F75F06-1815-4343-94EC-E4E5F67CF036}">
      <dsp:nvSpPr>
        <dsp:cNvPr id="0" name=""/>
        <dsp:cNvSpPr/>
      </dsp:nvSpPr>
      <dsp:spPr>
        <a:xfrm rot="16200000">
          <a:off x="2765836" y="775908"/>
          <a:ext cx="2687153" cy="2687566"/>
        </a:xfrm>
        <a:prstGeom prst="blockArc">
          <a:avLst>
            <a:gd name="adj1" fmla="val 13500000"/>
            <a:gd name="adj2" fmla="val 18900000"/>
            <a:gd name="adj3" fmla="val 4960"/>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B9C6662-5E2E-46EB-90C9-B939271165C9}">
      <dsp:nvSpPr>
        <dsp:cNvPr id="0" name=""/>
        <dsp:cNvSpPr/>
      </dsp:nvSpPr>
      <dsp:spPr>
        <a:xfrm>
          <a:off x="2738961" y="3110322"/>
          <a:ext cx="2729518" cy="53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TW" altLang="en-US" sz="4000" kern="1200" dirty="0" smtClean="0">
              <a:solidFill>
                <a:srgbClr val="00B050"/>
              </a:solidFill>
              <a:effectLst/>
              <a:latin typeface="華康方圓體W7" panose="040B0709000000000000" pitchFamily="81" charset="-120"/>
              <a:ea typeface="華康方圓體W7" panose="040B0709000000000000" pitchFamily="81" charset="-120"/>
            </a:rPr>
            <a:t>課程規劃</a:t>
          </a:r>
          <a:endParaRPr lang="zh-TW" altLang="en-US" sz="4000" kern="1200" dirty="0">
            <a:solidFill>
              <a:srgbClr val="00B050"/>
            </a:solidFill>
            <a:effectLst/>
            <a:latin typeface="華康方圓體W7" panose="040B0709000000000000" pitchFamily="81" charset="-120"/>
            <a:ea typeface="華康方圓體W7" panose="040B0709000000000000" pitchFamily="81" charset="-120"/>
          </a:endParaRPr>
        </a:p>
      </dsp:txBody>
      <dsp:txXfrm>
        <a:off x="2738961" y="3110322"/>
        <a:ext cx="2729518" cy="537603"/>
      </dsp:txXfrm>
    </dsp:sp>
    <dsp:sp modelId="{EEDE5FA9-EF3E-400A-AC74-4B45546B96E4}">
      <dsp:nvSpPr>
        <dsp:cNvPr id="0" name=""/>
        <dsp:cNvSpPr/>
      </dsp:nvSpPr>
      <dsp:spPr>
        <a:xfrm rot="5400000">
          <a:off x="3028888" y="763170"/>
          <a:ext cx="2687153" cy="2687566"/>
        </a:xfrm>
        <a:prstGeom prst="blockArc">
          <a:avLst>
            <a:gd name="adj1" fmla="val 13500000"/>
            <a:gd name="adj2" fmla="val 18900000"/>
            <a:gd name="adj3" fmla="val 4960"/>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54775A-63D9-4A79-96DA-F3119E5BE996}">
      <dsp:nvSpPr>
        <dsp:cNvPr id="0" name=""/>
        <dsp:cNvSpPr/>
      </dsp:nvSpPr>
      <dsp:spPr>
        <a:xfrm rot="16200000">
          <a:off x="5636941" y="763170"/>
          <a:ext cx="2687153" cy="2687566"/>
        </a:xfrm>
        <a:prstGeom prst="blockArc">
          <a:avLst>
            <a:gd name="adj1" fmla="val 13500000"/>
            <a:gd name="adj2" fmla="val 18900000"/>
            <a:gd name="adj3" fmla="val 496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BD30C0-6683-4200-96D3-ABBE0E981255}">
      <dsp:nvSpPr>
        <dsp:cNvPr id="0" name=""/>
        <dsp:cNvSpPr/>
      </dsp:nvSpPr>
      <dsp:spPr>
        <a:xfrm>
          <a:off x="5040909" y="3062798"/>
          <a:ext cx="3090912" cy="53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zh-TW" altLang="en-US" sz="4000" kern="1200" dirty="0">
            <a:solidFill>
              <a:srgbClr val="0070C0"/>
            </a:solidFill>
            <a:latin typeface="華康方圓體W7" panose="040B0709000000000000" pitchFamily="81" charset="-120"/>
            <a:ea typeface="華康方圓體W7" panose="040B0709000000000000" pitchFamily="81" charset="-120"/>
          </a:endParaRPr>
        </a:p>
      </dsp:txBody>
      <dsp:txXfrm>
        <a:off x="5040909" y="3062798"/>
        <a:ext cx="3090912" cy="537603"/>
      </dsp:txXfrm>
    </dsp:sp>
    <dsp:sp modelId="{7AEDDB1C-DC48-4C8B-A2D5-FE93EC84BDAB}">
      <dsp:nvSpPr>
        <dsp:cNvPr id="0" name=""/>
        <dsp:cNvSpPr/>
      </dsp:nvSpPr>
      <dsp:spPr>
        <a:xfrm>
          <a:off x="2853636" y="1547173"/>
          <a:ext cx="1231190" cy="1231190"/>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方圓體W7" panose="040B0709000000000000" pitchFamily="81" charset="-120"/>
              <a:ea typeface="華康方圓體W7" panose="040B0709000000000000" pitchFamily="81" charset="-120"/>
            </a:rPr>
            <a:t>本位</a:t>
          </a:r>
          <a:endParaRPr lang="zh-TW" altLang="en-US" sz="4000" kern="1200" dirty="0">
            <a:latin typeface="華康方圓體W7" panose="040B0709000000000000" pitchFamily="81" charset="-120"/>
            <a:ea typeface="華康方圓體W7" panose="040B0709000000000000" pitchFamily="81" charset="-120"/>
          </a:endParaRPr>
        </a:p>
      </dsp:txBody>
      <dsp:txXfrm>
        <a:off x="3025559" y="1692357"/>
        <a:ext cx="709875" cy="940822"/>
      </dsp:txXfrm>
    </dsp:sp>
    <dsp:sp modelId="{D8F681D6-98F2-4F5D-BD35-00D12213C8E2}">
      <dsp:nvSpPr>
        <dsp:cNvPr id="0" name=""/>
        <dsp:cNvSpPr/>
      </dsp:nvSpPr>
      <dsp:spPr>
        <a:xfrm>
          <a:off x="3727881" y="1440158"/>
          <a:ext cx="1888744" cy="1452705"/>
        </a:xfrm>
        <a:prstGeom prst="ellipse">
          <a:avLst/>
        </a:prstGeom>
        <a:gradFill rotWithShape="0">
          <a:gsLst>
            <a:gs pos="0">
              <a:schemeClr val="accent5">
                <a:alpha val="50000"/>
                <a:hueOff val="-1419125"/>
                <a:satOff val="5687"/>
                <a:lumOff val="1233"/>
                <a:alphaOff val="0"/>
                <a:shade val="51000"/>
                <a:satMod val="130000"/>
              </a:schemeClr>
            </a:gs>
            <a:gs pos="80000">
              <a:schemeClr val="accent5">
                <a:alpha val="50000"/>
                <a:hueOff val="-1419125"/>
                <a:satOff val="5687"/>
                <a:lumOff val="1233"/>
                <a:alphaOff val="0"/>
                <a:shade val="93000"/>
                <a:satMod val="130000"/>
              </a:schemeClr>
            </a:gs>
            <a:gs pos="100000">
              <a:schemeClr val="accent5">
                <a:alpha val="50000"/>
                <a:hueOff val="-1419125"/>
                <a:satOff val="5687"/>
                <a:lumOff val="12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方圓體W7" panose="040B0709000000000000" pitchFamily="81" charset="-120"/>
              <a:ea typeface="華康方圓體W7" panose="040B0709000000000000" pitchFamily="81" charset="-120"/>
            </a:rPr>
            <a:t>主題融入</a:t>
          </a:r>
          <a:endParaRPr lang="zh-TW" altLang="en-US" sz="4000" kern="1200" dirty="0">
            <a:latin typeface="華康方圓體W7" panose="040B0709000000000000" pitchFamily="81" charset="-120"/>
            <a:ea typeface="華康方圓體W7" panose="040B0709000000000000" pitchFamily="81" charset="-120"/>
          </a:endParaRPr>
        </a:p>
      </dsp:txBody>
      <dsp:txXfrm>
        <a:off x="4263876" y="1611463"/>
        <a:ext cx="1089005" cy="1110095"/>
      </dsp:txXfrm>
    </dsp:sp>
    <dsp:sp modelId="{E191357C-2F84-47CE-A81C-8A3FA9B9811C}">
      <dsp:nvSpPr>
        <dsp:cNvPr id="0" name=""/>
        <dsp:cNvSpPr/>
      </dsp:nvSpPr>
      <dsp:spPr>
        <a:xfrm>
          <a:off x="225885" y="727277"/>
          <a:ext cx="1498114" cy="1481503"/>
        </a:xfrm>
        <a:prstGeom prst="ellipse">
          <a:avLst/>
        </a:prstGeom>
        <a:gradFill rotWithShape="0">
          <a:gsLst>
            <a:gs pos="0">
              <a:schemeClr val="accent5">
                <a:alpha val="50000"/>
                <a:hueOff val="-2838251"/>
                <a:satOff val="11375"/>
                <a:lumOff val="2465"/>
                <a:alphaOff val="0"/>
                <a:shade val="51000"/>
                <a:satMod val="130000"/>
              </a:schemeClr>
            </a:gs>
            <a:gs pos="80000">
              <a:schemeClr val="accent5">
                <a:alpha val="50000"/>
                <a:hueOff val="-2838251"/>
                <a:satOff val="11375"/>
                <a:lumOff val="2465"/>
                <a:alphaOff val="0"/>
                <a:shade val="93000"/>
                <a:satMod val="130000"/>
              </a:schemeClr>
            </a:gs>
            <a:gs pos="100000">
              <a:schemeClr val="accent5">
                <a:alpha val="50000"/>
                <a:hueOff val="-2838251"/>
                <a:satOff val="11375"/>
                <a:lumOff val="24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kern="1200" dirty="0" smtClean="0">
              <a:latin typeface="華康方圓體W7" panose="040B0709000000000000" pitchFamily="81" charset="-120"/>
              <a:ea typeface="華康方圓體W7" panose="040B0709000000000000" pitchFamily="81" charset="-120"/>
            </a:rPr>
            <a:t>創意</a:t>
          </a:r>
          <a:endParaRPr lang="zh-TW" altLang="en-US" sz="3600" kern="1200" dirty="0">
            <a:latin typeface="華康方圓體W7" panose="040B0709000000000000" pitchFamily="81" charset="-120"/>
            <a:ea typeface="華康方圓體W7" panose="040B0709000000000000" pitchFamily="81" charset="-120"/>
          </a:endParaRPr>
        </a:p>
      </dsp:txBody>
      <dsp:txXfrm>
        <a:off x="445279" y="944238"/>
        <a:ext cx="1059326" cy="1047581"/>
      </dsp:txXfrm>
    </dsp:sp>
    <dsp:sp modelId="{0A1C0010-4063-4E96-9A9E-0F526CCFB031}">
      <dsp:nvSpPr>
        <dsp:cNvPr id="0" name=""/>
        <dsp:cNvSpPr/>
      </dsp:nvSpPr>
      <dsp:spPr>
        <a:xfrm>
          <a:off x="375705" y="1964013"/>
          <a:ext cx="418237" cy="418070"/>
        </a:xfrm>
        <a:prstGeom prst="ellipse">
          <a:avLst/>
        </a:prstGeom>
        <a:gradFill rotWithShape="0">
          <a:gsLst>
            <a:gs pos="0">
              <a:schemeClr val="accent5">
                <a:alpha val="50000"/>
                <a:hueOff val="-4257376"/>
                <a:satOff val="17062"/>
                <a:lumOff val="3698"/>
                <a:alphaOff val="0"/>
                <a:shade val="51000"/>
                <a:satMod val="130000"/>
              </a:schemeClr>
            </a:gs>
            <a:gs pos="80000">
              <a:schemeClr val="accent5">
                <a:alpha val="50000"/>
                <a:hueOff val="-4257376"/>
                <a:satOff val="17062"/>
                <a:lumOff val="3698"/>
                <a:alphaOff val="0"/>
                <a:shade val="93000"/>
                <a:satMod val="130000"/>
              </a:schemeClr>
            </a:gs>
            <a:gs pos="100000">
              <a:schemeClr val="accent5">
                <a:alpha val="50000"/>
                <a:hueOff val="-4257376"/>
                <a:satOff val="17062"/>
                <a:lumOff val="36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DBDC7E3D-F39B-4730-8B7A-D9F970D88F7E}">
      <dsp:nvSpPr>
        <dsp:cNvPr id="0" name=""/>
        <dsp:cNvSpPr/>
      </dsp:nvSpPr>
      <dsp:spPr>
        <a:xfrm>
          <a:off x="1611054" y="1419634"/>
          <a:ext cx="243356" cy="243197"/>
        </a:xfrm>
        <a:prstGeom prst="ellipse">
          <a:avLst/>
        </a:prstGeom>
        <a:gradFill rotWithShape="0">
          <a:gsLst>
            <a:gs pos="0">
              <a:schemeClr val="accent5">
                <a:alpha val="50000"/>
                <a:hueOff val="-5676501"/>
                <a:satOff val="22749"/>
                <a:lumOff val="4930"/>
                <a:alphaOff val="0"/>
                <a:shade val="51000"/>
                <a:satMod val="130000"/>
              </a:schemeClr>
            </a:gs>
            <a:gs pos="80000">
              <a:schemeClr val="accent5">
                <a:alpha val="50000"/>
                <a:hueOff val="-5676501"/>
                <a:satOff val="22749"/>
                <a:lumOff val="4930"/>
                <a:alphaOff val="0"/>
                <a:shade val="93000"/>
                <a:satMod val="130000"/>
              </a:schemeClr>
            </a:gs>
            <a:gs pos="100000">
              <a:schemeClr val="accent5">
                <a:alpha val="50000"/>
                <a:hueOff val="-5676501"/>
                <a:satOff val="22749"/>
                <a:lumOff val="49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7CD15FAE-705B-44A4-B533-43A1CBCCE732}">
      <dsp:nvSpPr>
        <dsp:cNvPr id="0" name=""/>
        <dsp:cNvSpPr/>
      </dsp:nvSpPr>
      <dsp:spPr>
        <a:xfrm>
          <a:off x="1340580" y="1466119"/>
          <a:ext cx="1211525" cy="1440633"/>
        </a:xfrm>
        <a:prstGeom prst="ellipse">
          <a:avLst/>
        </a:prstGeom>
        <a:gradFill rotWithShape="0">
          <a:gsLst>
            <a:gs pos="0">
              <a:schemeClr val="accent5">
                <a:alpha val="50000"/>
                <a:hueOff val="-7095626"/>
                <a:satOff val="28436"/>
                <a:lumOff val="6163"/>
                <a:alphaOff val="0"/>
                <a:shade val="51000"/>
                <a:satMod val="130000"/>
              </a:schemeClr>
            </a:gs>
            <a:gs pos="80000">
              <a:schemeClr val="accent5">
                <a:alpha val="50000"/>
                <a:hueOff val="-7095626"/>
                <a:satOff val="28436"/>
                <a:lumOff val="6163"/>
                <a:alphaOff val="0"/>
                <a:shade val="93000"/>
                <a:satMod val="130000"/>
              </a:schemeClr>
            </a:gs>
            <a:gs pos="100000">
              <a:schemeClr val="accent5">
                <a:alpha val="50000"/>
                <a:hueOff val="-7095626"/>
                <a:satOff val="28436"/>
                <a:lumOff val="61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kern="1200" dirty="0" smtClean="0">
              <a:latin typeface="華康方圓體W7" panose="040B0709000000000000" pitchFamily="81" charset="-120"/>
              <a:ea typeface="華康方圓體W7" panose="040B0709000000000000" pitchFamily="81" charset="-120"/>
            </a:rPr>
            <a:t>合作</a:t>
          </a:r>
          <a:endParaRPr lang="zh-TW" altLang="en-US" sz="3600" kern="1200" dirty="0">
            <a:latin typeface="華康方圓體W7" panose="040B0709000000000000" pitchFamily="81" charset="-120"/>
            <a:ea typeface="華康方圓體W7" panose="040B0709000000000000" pitchFamily="81" charset="-120"/>
          </a:endParaRPr>
        </a:p>
      </dsp:txBody>
      <dsp:txXfrm>
        <a:off x="1518004" y="1677095"/>
        <a:ext cx="856677" cy="1018681"/>
      </dsp:txXfrm>
    </dsp:sp>
    <dsp:sp modelId="{E452C04E-1B02-4F33-8D16-8F08578B57A9}">
      <dsp:nvSpPr>
        <dsp:cNvPr id="0" name=""/>
        <dsp:cNvSpPr/>
      </dsp:nvSpPr>
      <dsp:spPr>
        <a:xfrm>
          <a:off x="1609656" y="2664244"/>
          <a:ext cx="243356" cy="243197"/>
        </a:xfrm>
        <a:prstGeom prst="ellipse">
          <a:avLst/>
        </a:prstGeom>
        <a:gradFill rotWithShape="0">
          <a:gsLst>
            <a:gs pos="0">
              <a:schemeClr val="accent5">
                <a:alpha val="50000"/>
                <a:hueOff val="-8514751"/>
                <a:satOff val="34124"/>
                <a:lumOff val="7395"/>
                <a:alphaOff val="0"/>
                <a:shade val="51000"/>
                <a:satMod val="130000"/>
              </a:schemeClr>
            </a:gs>
            <a:gs pos="80000">
              <a:schemeClr val="accent5">
                <a:alpha val="50000"/>
                <a:hueOff val="-8514751"/>
                <a:satOff val="34124"/>
                <a:lumOff val="7395"/>
                <a:alphaOff val="0"/>
                <a:shade val="93000"/>
                <a:satMod val="130000"/>
              </a:schemeClr>
            </a:gs>
            <a:gs pos="100000">
              <a:schemeClr val="accent5">
                <a:alpha val="50000"/>
                <a:hueOff val="-8514751"/>
                <a:satOff val="34124"/>
                <a:lumOff val="7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C9BC6BFC-D1E1-40E7-95D7-FC11BC8603DD}">
      <dsp:nvSpPr>
        <dsp:cNvPr id="0" name=""/>
        <dsp:cNvSpPr/>
      </dsp:nvSpPr>
      <dsp:spPr>
        <a:xfrm>
          <a:off x="225880" y="2007291"/>
          <a:ext cx="1508306" cy="1209076"/>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華康方圓體W7" panose="040B0709000000000000" pitchFamily="81" charset="-120"/>
              <a:ea typeface="華康方圓體W7" panose="040B0709000000000000" pitchFamily="81" charset="-120"/>
            </a:rPr>
            <a:t>趣味</a:t>
          </a:r>
          <a:endParaRPr lang="zh-TW" altLang="en-US" sz="3200" kern="1200" dirty="0">
            <a:latin typeface="華康方圓體W7" panose="040B0709000000000000" pitchFamily="81" charset="-120"/>
            <a:ea typeface="華康方圓體W7" panose="040B0709000000000000" pitchFamily="81" charset="-120"/>
          </a:endParaRPr>
        </a:p>
      </dsp:txBody>
      <dsp:txXfrm>
        <a:off x="446766" y="2184356"/>
        <a:ext cx="1066534" cy="854946"/>
      </dsp:txXfrm>
    </dsp:sp>
    <dsp:sp modelId="{8EB6632C-FC1E-40E6-A782-D29DC6112115}">
      <dsp:nvSpPr>
        <dsp:cNvPr id="0" name=""/>
        <dsp:cNvSpPr/>
      </dsp:nvSpPr>
      <dsp:spPr>
        <a:xfrm>
          <a:off x="5805001" y="1184021"/>
          <a:ext cx="2146336" cy="186415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華康方圓體W7" panose="040B0709000000000000" pitchFamily="81" charset="-120"/>
              <a:ea typeface="華康方圓體W7" panose="040B0709000000000000" pitchFamily="81" charset="-120"/>
            </a:rPr>
            <a:t>有效</a:t>
          </a:r>
          <a:endParaRPr lang="en-US" altLang="zh-TW" sz="4000" kern="1200" dirty="0" smtClean="0">
            <a:latin typeface="華康方圓體W7" panose="040B0709000000000000" pitchFamily="81" charset="-120"/>
            <a:ea typeface="華康方圓體W7" panose="040B0709000000000000" pitchFamily="81" charset="-120"/>
          </a:endParaRPr>
        </a:p>
        <a:p>
          <a:pPr lvl="0" algn="ctr" defTabSz="1778000">
            <a:lnSpc>
              <a:spcPct val="90000"/>
            </a:lnSpc>
            <a:spcBef>
              <a:spcPct val="0"/>
            </a:spcBef>
            <a:spcAft>
              <a:spcPct val="35000"/>
            </a:spcAft>
          </a:pPr>
          <a:r>
            <a:rPr lang="zh-TW" altLang="en-US" sz="4000" kern="1200" dirty="0" smtClean="0">
              <a:latin typeface="華康方圓體W7" panose="040B0709000000000000" pitchFamily="81" charset="-120"/>
              <a:ea typeface="華康方圓體W7" panose="040B0709000000000000" pitchFamily="81" charset="-120"/>
            </a:rPr>
            <a:t>教學</a:t>
          </a:r>
          <a:endParaRPr lang="zh-TW" altLang="en-US" sz="4000" kern="1200" dirty="0">
            <a:latin typeface="華康方圓體W7" panose="040B0709000000000000" pitchFamily="81" charset="-120"/>
            <a:ea typeface="華康方圓體W7" panose="040B0709000000000000" pitchFamily="81" charset="-120"/>
          </a:endParaRPr>
        </a:p>
      </dsp:txBody>
      <dsp:txXfrm>
        <a:off x="6119325" y="1457021"/>
        <a:ext cx="1517688" cy="1318159"/>
      </dsp:txXfrm>
    </dsp:sp>
    <dsp:sp modelId="{DEF95AA4-14D1-401C-908C-4D2183EC743D}">
      <dsp:nvSpPr>
        <dsp:cNvPr id="0" name=""/>
        <dsp:cNvSpPr/>
      </dsp:nvSpPr>
      <dsp:spPr>
        <a:xfrm>
          <a:off x="150588" y="3110322"/>
          <a:ext cx="2749064" cy="53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TW" altLang="en-US" sz="4000" kern="1200" dirty="0" smtClean="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rPr>
            <a:t>多元學習</a:t>
          </a:r>
          <a:endParaRPr lang="zh-TW" altLang="en-US" sz="4000" kern="1200" dirty="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endParaRPr>
        </a:p>
      </dsp:txBody>
      <dsp:txXfrm>
        <a:off x="150588" y="3110322"/>
        <a:ext cx="2749064" cy="537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5684B-8B8D-4472-9492-C0023D60B170}">
      <dsp:nvSpPr>
        <dsp:cNvPr id="0" name=""/>
        <dsp:cNvSpPr/>
      </dsp:nvSpPr>
      <dsp:spPr>
        <a:xfrm>
          <a:off x="1785" y="1596826"/>
          <a:ext cx="2175867" cy="870346"/>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公民</a:t>
          </a:r>
          <a:endParaRPr lang="zh-TW" altLang="en-US" sz="3200" kern="1200" dirty="0">
            <a:latin typeface="微軟正黑體" panose="020B0604030504040204" pitchFamily="34" charset="-120"/>
            <a:ea typeface="微軟正黑體" panose="020B0604030504040204" pitchFamily="34" charset="-120"/>
          </a:endParaRPr>
        </a:p>
      </dsp:txBody>
      <dsp:txXfrm>
        <a:off x="436958" y="1596826"/>
        <a:ext cx="1305521" cy="870346"/>
      </dsp:txXfrm>
    </dsp:sp>
    <dsp:sp modelId="{27E02136-77F0-4268-B666-77B71A588553}">
      <dsp:nvSpPr>
        <dsp:cNvPr id="0" name=""/>
        <dsp:cNvSpPr/>
      </dsp:nvSpPr>
      <dsp:spPr>
        <a:xfrm>
          <a:off x="1960066" y="1596826"/>
          <a:ext cx="2175867" cy="870346"/>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歷史</a:t>
          </a:r>
          <a:endParaRPr lang="zh-TW" altLang="en-US" sz="3200" kern="1200" dirty="0">
            <a:latin typeface="微軟正黑體" panose="020B0604030504040204" pitchFamily="34" charset="-120"/>
            <a:ea typeface="微軟正黑體" panose="020B0604030504040204" pitchFamily="34" charset="-120"/>
          </a:endParaRPr>
        </a:p>
      </dsp:txBody>
      <dsp:txXfrm>
        <a:off x="2395239" y="1596826"/>
        <a:ext cx="1305521" cy="870346"/>
      </dsp:txXfrm>
    </dsp:sp>
    <dsp:sp modelId="{296787F4-75AF-40F0-951D-AF4058550396}">
      <dsp:nvSpPr>
        <dsp:cNvPr id="0" name=""/>
        <dsp:cNvSpPr/>
      </dsp:nvSpPr>
      <dsp:spPr>
        <a:xfrm>
          <a:off x="3918346" y="1596826"/>
          <a:ext cx="2175867" cy="870346"/>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地理</a:t>
          </a:r>
          <a:endParaRPr lang="zh-TW" altLang="en-US" sz="3200" kern="1200" dirty="0">
            <a:latin typeface="微軟正黑體" panose="020B0604030504040204" pitchFamily="34" charset="-120"/>
            <a:ea typeface="微軟正黑體" panose="020B0604030504040204" pitchFamily="34" charset="-120"/>
          </a:endParaRPr>
        </a:p>
      </dsp:txBody>
      <dsp:txXfrm>
        <a:off x="4353519" y="1596826"/>
        <a:ext cx="1305521" cy="870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7B47D-40E2-4516-932F-751DFBDDD025}">
      <dsp:nvSpPr>
        <dsp:cNvPr id="0" name=""/>
        <dsp:cNvSpPr/>
      </dsp:nvSpPr>
      <dsp:spPr>
        <a:xfrm>
          <a:off x="7103042"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2115C-0C47-46BB-B5EA-C599FCF375D3}">
      <dsp:nvSpPr>
        <dsp:cNvPr id="0" name=""/>
        <dsp:cNvSpPr/>
      </dsp:nvSpPr>
      <dsp:spPr>
        <a:xfrm>
          <a:off x="6774569"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AE5AB-E7C7-44D3-A173-D1DD4656D810}">
      <dsp:nvSpPr>
        <dsp:cNvPr id="0" name=""/>
        <dsp:cNvSpPr/>
      </dsp:nvSpPr>
      <dsp:spPr>
        <a:xfrm>
          <a:off x="6446096"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6E1B3F-5A8F-4860-A7AA-F8E4213A2E04}">
      <dsp:nvSpPr>
        <dsp:cNvPr id="0" name=""/>
        <dsp:cNvSpPr/>
      </dsp:nvSpPr>
      <dsp:spPr>
        <a:xfrm>
          <a:off x="6118247"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CFCF57-B206-4B6C-BBC7-69FBEB0D60E0}">
      <dsp:nvSpPr>
        <dsp:cNvPr id="0" name=""/>
        <dsp:cNvSpPr/>
      </dsp:nvSpPr>
      <dsp:spPr>
        <a:xfrm>
          <a:off x="5789774"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84A19-AB38-4DF7-B27F-A0936EDB08D9}">
      <dsp:nvSpPr>
        <dsp:cNvPr id="0" name=""/>
        <dsp:cNvSpPr/>
      </dsp:nvSpPr>
      <dsp:spPr>
        <a:xfrm>
          <a:off x="5282077" y="2325716"/>
          <a:ext cx="358447" cy="3587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61E1E5-CA29-4C33-BFAF-D695787945E9}">
      <dsp:nvSpPr>
        <dsp:cNvPr id="0" name=""/>
        <dsp:cNvSpPr/>
      </dsp:nvSpPr>
      <dsp:spPr>
        <a:xfrm>
          <a:off x="6810788" y="2045094"/>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97C59-8427-4DBD-BA6A-EBAA1B18BAE1}">
      <dsp:nvSpPr>
        <dsp:cNvPr id="0" name=""/>
        <dsp:cNvSpPr/>
      </dsp:nvSpPr>
      <dsp:spPr>
        <a:xfrm>
          <a:off x="6810788" y="2788212"/>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9950B-146A-4905-B4D6-E20F2DD15548}">
      <dsp:nvSpPr>
        <dsp:cNvPr id="0" name=""/>
        <dsp:cNvSpPr/>
      </dsp:nvSpPr>
      <dsp:spPr>
        <a:xfrm>
          <a:off x="6970653" y="2206039"/>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BD3B12-38FB-4955-A0CA-A28FB74D814A}">
      <dsp:nvSpPr>
        <dsp:cNvPr id="0" name=""/>
        <dsp:cNvSpPr/>
      </dsp:nvSpPr>
      <dsp:spPr>
        <a:xfrm>
          <a:off x="6981269" y="2628152"/>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5227-386F-4E95-BBD7-DAB9A491A25A}">
      <dsp:nvSpPr>
        <dsp:cNvPr id="0" name=""/>
        <dsp:cNvSpPr/>
      </dsp:nvSpPr>
      <dsp:spPr>
        <a:xfrm>
          <a:off x="3318733" y="1597630"/>
          <a:ext cx="1814719" cy="1814908"/>
        </a:xfrm>
        <a:prstGeom prst="ellipse">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smtClean="0">
              <a:solidFill>
                <a:srgbClr val="FFFF00"/>
              </a:solidFill>
              <a:latin typeface="微軟正黑體" panose="020B0604030504040204" pitchFamily="34" charset="-120"/>
              <a:ea typeface="微軟正黑體" panose="020B0604030504040204" pitchFamily="34" charset="-120"/>
            </a:rPr>
            <a:t>趣味</a:t>
          </a:r>
          <a:endParaRPr lang="en-US" altLang="zh-TW" sz="2800" b="1" kern="1200" dirty="0" smtClean="0">
            <a:solidFill>
              <a:srgbClr val="FFFF00"/>
            </a:solidFill>
            <a:latin typeface="微軟正黑體" panose="020B0604030504040204" pitchFamily="34" charset="-120"/>
            <a:ea typeface="微軟正黑體" panose="020B0604030504040204" pitchFamily="34" charset="-120"/>
          </a:endParaRPr>
        </a:p>
        <a:p>
          <a:pPr lvl="0" algn="ctr" defTabSz="1244600">
            <a:lnSpc>
              <a:spcPct val="100000"/>
            </a:lnSpc>
            <a:spcBef>
              <a:spcPct val="0"/>
            </a:spcBef>
            <a:spcAft>
              <a:spcPts val="0"/>
            </a:spcAft>
          </a:pPr>
          <a:r>
            <a:rPr lang="zh-TW" altLang="en-US" sz="2800" b="1" kern="1200" dirty="0" smtClean="0">
              <a:solidFill>
                <a:srgbClr val="FFFF00"/>
              </a:solidFill>
              <a:latin typeface="微軟正黑體" panose="020B0604030504040204" pitchFamily="34" charset="-120"/>
              <a:ea typeface="微軟正黑體" panose="020B0604030504040204" pitchFamily="34" charset="-120"/>
            </a:rPr>
            <a:t>創意</a:t>
          </a:r>
          <a:endParaRPr lang="en-US" altLang="zh-TW" sz="2800" b="1" kern="1200" dirty="0" smtClean="0">
            <a:solidFill>
              <a:srgbClr val="FFFF00"/>
            </a:solidFill>
            <a:latin typeface="微軟正黑體" panose="020B0604030504040204" pitchFamily="34" charset="-120"/>
            <a:ea typeface="微軟正黑體" panose="020B0604030504040204" pitchFamily="34" charset="-120"/>
          </a:endParaRPr>
        </a:p>
        <a:p>
          <a:pPr lvl="0" algn="ctr" defTabSz="1244600">
            <a:lnSpc>
              <a:spcPct val="100000"/>
            </a:lnSpc>
            <a:spcBef>
              <a:spcPct val="0"/>
            </a:spcBef>
            <a:spcAft>
              <a:spcPts val="0"/>
            </a:spcAft>
          </a:pPr>
          <a:r>
            <a:rPr lang="zh-TW" altLang="en-US" sz="2800" b="1" kern="1200" dirty="0" smtClean="0">
              <a:solidFill>
                <a:srgbClr val="FFFF00"/>
              </a:solidFill>
              <a:latin typeface="微軟正黑體" panose="020B0604030504040204" pitchFamily="34" charset="-120"/>
              <a:ea typeface="微軟正黑體" panose="020B0604030504040204" pitchFamily="34" charset="-120"/>
            </a:rPr>
            <a:t>多元</a:t>
          </a:r>
          <a:endParaRPr lang="zh-TW" altLang="en-US" sz="2800" b="1" kern="1200" dirty="0">
            <a:solidFill>
              <a:srgbClr val="FFFF00"/>
            </a:solidFill>
            <a:latin typeface="微軟正黑體" panose="020B0604030504040204" pitchFamily="34" charset="-120"/>
            <a:ea typeface="微軟正黑體" panose="020B0604030504040204" pitchFamily="34" charset="-120"/>
          </a:endParaRPr>
        </a:p>
      </dsp:txBody>
      <dsp:txXfrm>
        <a:off x="3584492" y="1863417"/>
        <a:ext cx="1283201" cy="1283334"/>
      </dsp:txXfrm>
    </dsp:sp>
    <dsp:sp modelId="{0C867AAC-5F6B-4809-ADE4-90534C2BFB23}">
      <dsp:nvSpPr>
        <dsp:cNvPr id="0" name=""/>
        <dsp:cNvSpPr/>
      </dsp:nvSpPr>
      <dsp:spPr>
        <a:xfrm>
          <a:off x="3183222" y="1442581"/>
          <a:ext cx="358447" cy="3587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B7CA6-AE44-4EDE-971C-4D101A3DA111}">
      <dsp:nvSpPr>
        <dsp:cNvPr id="0" name=""/>
        <dsp:cNvSpPr/>
      </dsp:nvSpPr>
      <dsp:spPr>
        <a:xfrm>
          <a:off x="2953416"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9BFF43-7A8E-4344-9ED5-2F5E4FA20634}">
      <dsp:nvSpPr>
        <dsp:cNvPr id="0" name=""/>
        <dsp:cNvSpPr/>
      </dsp:nvSpPr>
      <dsp:spPr>
        <a:xfrm>
          <a:off x="2570614"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F7428D-3814-4AE2-BB31-BDD400FBB212}">
      <dsp:nvSpPr>
        <dsp:cNvPr id="0" name=""/>
        <dsp:cNvSpPr/>
      </dsp:nvSpPr>
      <dsp:spPr>
        <a:xfrm>
          <a:off x="2187812"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6F987-120F-4FDB-B30C-B24454589889}">
      <dsp:nvSpPr>
        <dsp:cNvPr id="0" name=""/>
        <dsp:cNvSpPr/>
      </dsp:nvSpPr>
      <dsp:spPr>
        <a:xfrm>
          <a:off x="1805010"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F2532-1DA8-4597-8304-5C1E9B99D5C6}">
      <dsp:nvSpPr>
        <dsp:cNvPr id="0" name=""/>
        <dsp:cNvSpPr/>
      </dsp:nvSpPr>
      <dsp:spPr>
        <a:xfrm>
          <a:off x="1421583"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6F22E-7923-402C-975E-E9C081131918}">
      <dsp:nvSpPr>
        <dsp:cNvPr id="0" name=""/>
        <dsp:cNvSpPr/>
      </dsp:nvSpPr>
      <dsp:spPr>
        <a:xfrm>
          <a:off x="1038781" y="125333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6476D-E632-46CF-94C9-6898BB86299D}">
      <dsp:nvSpPr>
        <dsp:cNvPr id="0" name=""/>
        <dsp:cNvSpPr/>
      </dsp:nvSpPr>
      <dsp:spPr>
        <a:xfrm>
          <a:off x="75745" y="739229"/>
          <a:ext cx="2948645" cy="46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1600200">
            <a:lnSpc>
              <a:spcPct val="90000"/>
            </a:lnSpc>
            <a:spcBef>
              <a:spcPct val="0"/>
            </a:spcBef>
            <a:spcAft>
              <a:spcPct val="35000"/>
            </a:spcAft>
          </a:pPr>
          <a:r>
            <a:rPr lang="zh-TW" altLang="en-US" sz="3600" b="1" kern="1200" dirty="0" smtClean="0">
              <a:latin typeface="微軟正黑體" panose="020B0604030504040204" pitchFamily="34" charset="-120"/>
              <a:ea typeface="微軟正黑體" panose="020B0604030504040204" pitchFamily="34" charset="-120"/>
            </a:rPr>
            <a:t>試題編輯設計</a:t>
          </a:r>
          <a:endParaRPr lang="zh-TW" altLang="en-US" sz="3600" b="1" kern="1200" dirty="0">
            <a:latin typeface="微軟正黑體" panose="020B0604030504040204" pitchFamily="34" charset="-120"/>
            <a:ea typeface="微軟正黑體" panose="020B0604030504040204" pitchFamily="34" charset="-120"/>
          </a:endParaRPr>
        </a:p>
      </dsp:txBody>
      <dsp:txXfrm>
        <a:off x="75745" y="739229"/>
        <a:ext cx="2948645" cy="467891"/>
      </dsp:txXfrm>
    </dsp:sp>
    <dsp:sp modelId="{31E0039B-3EFD-4061-A15F-EF279FCE4A12}">
      <dsp:nvSpPr>
        <dsp:cNvPr id="0" name=""/>
        <dsp:cNvSpPr/>
      </dsp:nvSpPr>
      <dsp:spPr>
        <a:xfrm>
          <a:off x="2811036" y="2325716"/>
          <a:ext cx="358447" cy="3587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9F645-6033-4273-9935-513B67148025}">
      <dsp:nvSpPr>
        <dsp:cNvPr id="0" name=""/>
        <dsp:cNvSpPr/>
      </dsp:nvSpPr>
      <dsp:spPr>
        <a:xfrm>
          <a:off x="2456335"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66EBAE-4E4A-43A5-8374-05419173CC72}">
      <dsp:nvSpPr>
        <dsp:cNvPr id="0" name=""/>
        <dsp:cNvSpPr/>
      </dsp:nvSpPr>
      <dsp:spPr>
        <a:xfrm>
          <a:off x="2102259"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A6DC3F-A923-409B-A3C2-F9C60E7C1DEF}">
      <dsp:nvSpPr>
        <dsp:cNvPr id="0" name=""/>
        <dsp:cNvSpPr/>
      </dsp:nvSpPr>
      <dsp:spPr>
        <a:xfrm>
          <a:off x="1747558"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50BFF1-C42C-4B03-815C-C9FF5DC14C2B}">
      <dsp:nvSpPr>
        <dsp:cNvPr id="0" name=""/>
        <dsp:cNvSpPr/>
      </dsp:nvSpPr>
      <dsp:spPr>
        <a:xfrm>
          <a:off x="1393482"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9AB17-E872-4C0C-ABDA-019C6BCB6E89}">
      <dsp:nvSpPr>
        <dsp:cNvPr id="0" name=""/>
        <dsp:cNvSpPr/>
      </dsp:nvSpPr>
      <dsp:spPr>
        <a:xfrm>
          <a:off x="1038781" y="2415327"/>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6E3B59-D12F-402C-BF0E-617DE1A9242D}">
      <dsp:nvSpPr>
        <dsp:cNvPr id="0" name=""/>
        <dsp:cNvSpPr/>
      </dsp:nvSpPr>
      <dsp:spPr>
        <a:xfrm>
          <a:off x="48924" y="2020855"/>
          <a:ext cx="3565875" cy="332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1600200">
            <a:lnSpc>
              <a:spcPct val="90000"/>
            </a:lnSpc>
            <a:spcBef>
              <a:spcPct val="0"/>
            </a:spcBef>
            <a:spcAft>
              <a:spcPct val="35000"/>
            </a:spcAft>
          </a:pPr>
          <a:r>
            <a:rPr lang="zh-TW" altLang="en-US" sz="3600" b="1" kern="1200" dirty="0" smtClean="0">
              <a:latin typeface="微軟正黑體" panose="020B0604030504040204" pitchFamily="34" charset="-120"/>
              <a:ea typeface="微軟正黑體" panose="020B0604030504040204" pitchFamily="34" charset="-120"/>
            </a:rPr>
            <a:t>行政聯繫協調</a:t>
          </a:r>
          <a:endParaRPr lang="zh-TW" altLang="en-US" sz="3600" b="1" kern="1200" dirty="0">
            <a:latin typeface="微軟正黑體" panose="020B0604030504040204" pitchFamily="34" charset="-120"/>
            <a:ea typeface="微軟正黑體" panose="020B0604030504040204" pitchFamily="34" charset="-120"/>
          </a:endParaRPr>
        </a:p>
      </dsp:txBody>
      <dsp:txXfrm>
        <a:off x="48924" y="2020855"/>
        <a:ext cx="3565875" cy="332637"/>
      </dsp:txXfrm>
    </dsp:sp>
    <dsp:sp modelId="{A08FD81A-D20C-4298-B567-E91DF9652666}">
      <dsp:nvSpPr>
        <dsp:cNvPr id="0" name=""/>
        <dsp:cNvSpPr/>
      </dsp:nvSpPr>
      <dsp:spPr>
        <a:xfrm>
          <a:off x="3183222" y="3194113"/>
          <a:ext cx="358447" cy="3587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35A5C5-9DF2-4D8D-A730-BBECAB646BFC}">
      <dsp:nvSpPr>
        <dsp:cNvPr id="0" name=""/>
        <dsp:cNvSpPr/>
      </dsp:nvSpPr>
      <dsp:spPr>
        <a:xfrm>
          <a:off x="2953416"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D5AD1D-E660-4839-A3DC-7ADE4070F48B}">
      <dsp:nvSpPr>
        <dsp:cNvPr id="0" name=""/>
        <dsp:cNvSpPr/>
      </dsp:nvSpPr>
      <dsp:spPr>
        <a:xfrm>
          <a:off x="2570614"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DAFD4-4432-47A8-84C5-DFAD266BDBC2}">
      <dsp:nvSpPr>
        <dsp:cNvPr id="0" name=""/>
        <dsp:cNvSpPr/>
      </dsp:nvSpPr>
      <dsp:spPr>
        <a:xfrm>
          <a:off x="2187812"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C754A-3A76-4B22-8DBB-8599E7FE8005}">
      <dsp:nvSpPr>
        <dsp:cNvPr id="0" name=""/>
        <dsp:cNvSpPr/>
      </dsp:nvSpPr>
      <dsp:spPr>
        <a:xfrm>
          <a:off x="1805010"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DAD06-5D36-46B5-A0D5-5379F3BE244D}">
      <dsp:nvSpPr>
        <dsp:cNvPr id="0" name=""/>
        <dsp:cNvSpPr/>
      </dsp:nvSpPr>
      <dsp:spPr>
        <a:xfrm>
          <a:off x="1421583"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55E5F-4732-49CD-98FA-27F8E4DB9A0A}">
      <dsp:nvSpPr>
        <dsp:cNvPr id="0" name=""/>
        <dsp:cNvSpPr/>
      </dsp:nvSpPr>
      <dsp:spPr>
        <a:xfrm>
          <a:off x="1038781" y="3559335"/>
          <a:ext cx="179223" cy="1792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06DEE-53B7-4D5D-87B2-050DF59EC7A1}">
      <dsp:nvSpPr>
        <dsp:cNvPr id="0" name=""/>
        <dsp:cNvSpPr/>
      </dsp:nvSpPr>
      <dsp:spPr>
        <a:xfrm>
          <a:off x="885" y="3051571"/>
          <a:ext cx="4174021" cy="55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1600200">
            <a:lnSpc>
              <a:spcPct val="90000"/>
            </a:lnSpc>
            <a:spcBef>
              <a:spcPct val="0"/>
            </a:spcBef>
            <a:spcAft>
              <a:spcPct val="35000"/>
            </a:spcAft>
          </a:pPr>
          <a:r>
            <a:rPr lang="zh-TW" altLang="en-US" sz="3600" b="1" kern="1200" dirty="0" smtClean="0">
              <a:latin typeface="微軟正黑體" panose="020B0604030504040204" pitchFamily="34" charset="-120"/>
              <a:ea typeface="微軟正黑體" panose="020B0604030504040204" pitchFamily="34" charset="-120"/>
            </a:rPr>
            <a:t>經驗累積傳承</a:t>
          </a:r>
          <a:endParaRPr lang="zh-TW" altLang="en-US" sz="3600" b="1" kern="1200" dirty="0">
            <a:latin typeface="微軟正黑體" panose="020B0604030504040204" pitchFamily="34" charset="-120"/>
            <a:ea typeface="微軟正黑體" panose="020B0604030504040204" pitchFamily="34" charset="-120"/>
          </a:endParaRPr>
        </a:p>
      </dsp:txBody>
      <dsp:txXfrm>
        <a:off x="885" y="3051571"/>
        <a:ext cx="4174021" cy="550968"/>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ConvergingText">
  <dgm:title val="匯集文字"/>
  <dgm:desc val="用來顯示匯集成一個整體的多個步驟或環節。上限為一個內含文字的階層 1 圖形，以及最多 5 個階層 2 圖形。"/>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3436763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283625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324211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48310AE4-F992-4E86-9523-A0AF31525E4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2597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EFE06656-E6F5-4030-92F9-2078538F045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73194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A25BBFC-EA4F-418F-8714-CF9AE2A5BD9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8691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FA556147-50B0-4C22-A417-1E349B56F2F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09621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72989E9B-9A15-4F7D-A413-9A996AED04E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89252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2292D27E-73F3-42E9-9FD6-3486002F2B6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3361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2A6666A1-0B3B-451D-A247-CA5CCCCF19E9}"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204997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5005F80B-B396-4494-AF19-C5FF4021BA9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7226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3035777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6F318C9-7D75-43B0-8DE9-0AE3950BF52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86131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8D47DCB-FB2B-4282-A091-29FCA5E8A4E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87999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BA949C6F-06C3-4125-AF9B-C56800AECE9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82109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7" name="頁尾版面配置區 6"/>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8" name="投影片編號版面配置區 7"/>
          <p:cNvSpPr>
            <a:spLocks noGrp="1"/>
          </p:cNvSpPr>
          <p:nvPr>
            <p:ph type="sldNum" sz="quarter" idx="12"/>
          </p:nvPr>
        </p:nvSpPr>
        <p:spPr>
          <a:xfrm>
            <a:off x="6553200" y="6245225"/>
            <a:ext cx="2133600" cy="476250"/>
          </a:xfrm>
        </p:spPr>
        <p:txBody>
          <a:bodyPr/>
          <a:lstStyle>
            <a:lvl1pPr>
              <a:defRPr/>
            </a:lvl1pPr>
          </a:lstStyle>
          <a:p>
            <a:fld id="{12809534-D305-4C26-BC6D-F85BEFCD819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20588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685800" y="6248400"/>
            <a:ext cx="1905000" cy="45720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8400"/>
            <a:ext cx="1905000" cy="457200"/>
          </a:xfrm>
        </p:spPr>
        <p:txBody>
          <a:bodyPr/>
          <a:lstStyle>
            <a:lvl1pPr>
              <a:defRPr/>
            </a:lvl1pPr>
          </a:lstStyle>
          <a:p>
            <a:fld id="{3CD7D2BD-8383-430F-9810-FD71C8B02A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9524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39788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103393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18217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250613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308388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247351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B7C994D-DA5D-4640-94D1-7038C4E212C5}" type="datetimeFigureOut">
              <a:rPr lang="zh-TW" altLang="en-US" smtClean="0"/>
              <a:t>2014/5/27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247641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C994D-DA5D-4640-94D1-7038C4E212C5}" type="datetimeFigureOut">
              <a:rPr lang="zh-TW" altLang="en-US" smtClean="0"/>
              <a:t>2014/5/27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2925E-BAA2-4FC5-A186-28AD187E3DB8}" type="slidenum">
              <a:rPr lang="zh-TW" altLang="en-US" smtClean="0"/>
              <a:t>‹#›</a:t>
            </a:fld>
            <a:endParaRPr lang="zh-TW" altLang="en-US"/>
          </a:p>
        </p:txBody>
      </p:sp>
    </p:spTree>
    <p:extLst>
      <p:ext uri="{BB962C8B-B14F-4D97-AF65-F5344CB8AC3E}">
        <p14:creationId xmlns:p14="http://schemas.microsoft.com/office/powerpoint/2010/main" val="154616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fontAlgn="base">
              <a:spcBef>
                <a:spcPct val="0"/>
              </a:spcBef>
              <a:spcAft>
                <a:spcPct val="0"/>
              </a:spcAft>
            </a:pPr>
            <a:endParaRPr kumimoji="1"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fontAlgn="base">
              <a:spcBef>
                <a:spcPct val="0"/>
              </a:spcBef>
              <a:spcAft>
                <a:spcPct val="0"/>
              </a:spcAft>
            </a:pPr>
            <a:endParaRPr kumimoji="1"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defRPr>
            </a:lvl1pPr>
          </a:lstStyle>
          <a:p>
            <a:pPr fontAlgn="base">
              <a:spcBef>
                <a:spcPct val="0"/>
              </a:spcBef>
              <a:spcAft>
                <a:spcPct val="0"/>
              </a:spcAft>
            </a:pPr>
            <a:fld id="{6DD55DFD-AED9-431D-A616-C9BCBA780E0C}" type="slidenum">
              <a:rPr kumimoji="1" lang="en-US" altLang="zh-TW">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165523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mailto:&#30495;&#24773;&#28415;&#22825;&#19979;--&#36889;&#25165;&#26159;&#24859;&#21488;&#28771;%20@%20&#38568;&#24847;&#31401;%20Xuite%20&#24433;&#38899;.avi" TargetMode="External"/><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340768"/>
            <a:ext cx="7772400" cy="1470025"/>
          </a:xfrm>
        </p:spPr>
        <p:txBody>
          <a:bodyPr>
            <a:noAutofit/>
          </a:bodyPr>
          <a:lstStyle/>
          <a:p>
            <a:r>
              <a:rPr lang="zh-TW" altLang="en-US" sz="5400" dirty="0" smtClean="0">
                <a:latin typeface="華康平劇體W7" panose="040B0709000000000000" pitchFamily="81" charset="-120"/>
                <a:ea typeface="華康平劇體W7" panose="040B0709000000000000" pitchFamily="81" charset="-120"/>
              </a:rPr>
              <a:t>大直高中社會</a:t>
            </a:r>
            <a:r>
              <a:rPr lang="zh-TW" altLang="en-US" sz="5400" dirty="0" smtClean="0">
                <a:latin typeface="華康平劇體W7" panose="040B0709000000000000" pitchFamily="81" charset="-120"/>
                <a:ea typeface="華康平劇體W7" panose="040B0709000000000000" pitchFamily="81" charset="-120"/>
              </a:rPr>
              <a:t>科</a:t>
            </a:r>
            <a:r>
              <a:rPr lang="en-US" altLang="zh-TW" sz="5400" dirty="0" smtClean="0">
                <a:latin typeface="華康平劇體W7" panose="040B0709000000000000" pitchFamily="81" charset="-120"/>
                <a:ea typeface="華康平劇體W7" panose="040B0709000000000000" pitchFamily="81" charset="-120"/>
              </a:rPr>
              <a:t/>
            </a:r>
            <a:br>
              <a:rPr lang="en-US" altLang="zh-TW" sz="5400" dirty="0" smtClean="0">
                <a:latin typeface="華康平劇體W7" panose="040B0709000000000000" pitchFamily="81" charset="-120"/>
                <a:ea typeface="華康平劇體W7" panose="040B0709000000000000" pitchFamily="81" charset="-120"/>
              </a:rPr>
            </a:br>
            <a:r>
              <a:rPr lang="zh-TW" altLang="en-US" sz="5400" dirty="0" smtClean="0">
                <a:latin typeface="華康平劇體W7" panose="040B0709000000000000" pitchFamily="81" charset="-120"/>
                <a:ea typeface="華康平劇體W7" panose="040B0709000000000000" pitchFamily="81" charset="-120"/>
              </a:rPr>
              <a:t>有效</a:t>
            </a:r>
            <a:r>
              <a:rPr lang="zh-TW" altLang="en-US" sz="5400" dirty="0" smtClean="0">
                <a:latin typeface="華康平劇體W7" panose="040B0709000000000000" pitchFamily="81" charset="-120"/>
                <a:ea typeface="華康平劇體W7" panose="040B0709000000000000" pitchFamily="81" charset="-120"/>
              </a:rPr>
              <a:t>教學分享</a:t>
            </a:r>
            <a:endParaRPr lang="zh-TW" altLang="en-US" sz="5400" dirty="0">
              <a:latin typeface="華康平劇體W7" panose="040B0709000000000000" pitchFamily="81" charset="-120"/>
              <a:ea typeface="華康平劇體W7" panose="040B0709000000000000" pitchFamily="81" charset="-120"/>
            </a:endParaRPr>
          </a:p>
        </p:txBody>
      </p:sp>
      <p:sp>
        <p:nvSpPr>
          <p:cNvPr id="3" name="副標題 2"/>
          <p:cNvSpPr>
            <a:spLocks noGrp="1"/>
          </p:cNvSpPr>
          <p:nvPr>
            <p:ph type="subTitle" idx="1"/>
          </p:nvPr>
        </p:nvSpPr>
        <p:spPr>
          <a:xfrm>
            <a:off x="2483768" y="4293096"/>
            <a:ext cx="6400800" cy="1752600"/>
          </a:xfrm>
        </p:spPr>
        <p:txBody>
          <a:bodyPr>
            <a:normAutofit/>
          </a:bodyPr>
          <a:lstStyle/>
          <a:p>
            <a:pPr algn="r"/>
            <a:r>
              <a:rPr lang="zh-TW" altLang="en-US" sz="2800" dirty="0" smtClean="0">
                <a:latin typeface="微軟正黑體" panose="020B0604030504040204" pitchFamily="34" charset="-120"/>
                <a:ea typeface="微軟正黑體" panose="020B0604030504040204" pitchFamily="34" charset="-120"/>
              </a:rPr>
              <a:t>領召地理科　郭曉蓉老師</a:t>
            </a:r>
            <a:endParaRPr lang="en-US" altLang="zh-TW" sz="2800" dirty="0" smtClean="0">
              <a:latin typeface="微軟正黑體" panose="020B0604030504040204" pitchFamily="34" charset="-120"/>
              <a:ea typeface="微軟正黑體" panose="020B0604030504040204" pitchFamily="34" charset="-120"/>
            </a:endParaRPr>
          </a:p>
          <a:p>
            <a:pPr algn="r"/>
            <a:r>
              <a:rPr lang="zh-TW" altLang="en-US" sz="2800" dirty="0" smtClean="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2014/05/28</a:t>
            </a:r>
            <a:endParaRPr lang="zh-TW" altLang="en-US" sz="2800" dirty="0">
              <a:latin typeface="微軟正黑體" panose="020B0604030504040204" pitchFamily="34" charset="-120"/>
              <a:ea typeface="微軟正黑體" panose="020B0604030504040204" pitchFamily="34" charset="-120"/>
            </a:endParaRPr>
          </a:p>
        </p:txBody>
      </p:sp>
      <p:pic>
        <p:nvPicPr>
          <p:cNvPr id="1028" name="Picture 4" descr="http://web.dcsh.tp.edu.tw/sites/default/fil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429000"/>
            <a:ext cx="2592288"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06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4813"/>
            <a:ext cx="4344987"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008">
            <a:off x="4500563" y="1484313"/>
            <a:ext cx="4468812"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接點 6"/>
          <p:cNvCxnSpPr/>
          <p:nvPr/>
        </p:nvCxnSpPr>
        <p:spPr>
          <a:xfrm>
            <a:off x="4788024" y="2852936"/>
            <a:ext cx="4104456" cy="72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860032" y="3501008"/>
            <a:ext cx="4104456" cy="72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雲朵形圖說文字 11"/>
          <p:cNvSpPr/>
          <p:nvPr/>
        </p:nvSpPr>
        <p:spPr>
          <a:xfrm>
            <a:off x="4788024" y="0"/>
            <a:ext cx="4104456" cy="1362179"/>
          </a:xfrm>
          <a:prstGeom prst="cloudCallout">
            <a:avLst/>
          </a:prstGeom>
          <a:gradFill>
            <a:gsLst>
              <a:gs pos="0">
                <a:srgbClr val="FBEAC7"/>
              </a:gs>
              <a:gs pos="17999">
                <a:srgbClr val="FEE7F2"/>
              </a:gs>
              <a:gs pos="36000">
                <a:srgbClr val="FAC77D"/>
              </a:gs>
              <a:gs pos="100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solidFill>
                  <a:srgbClr val="FF0000"/>
                </a:solidFill>
                <a:latin typeface="華康方圓體W7" panose="040B0709000000000000" pitchFamily="81" charset="-120"/>
                <a:ea typeface="華康方圓體W7" panose="040B0709000000000000" pitchFamily="81" charset="-120"/>
              </a:rPr>
              <a:t>嘆為觀止</a:t>
            </a:r>
            <a:r>
              <a:rPr lang="zh-TW" altLang="en-US" sz="2800" dirty="0" smtClean="0">
                <a:solidFill>
                  <a:srgbClr val="FF0000"/>
                </a:solidFill>
              </a:rPr>
              <a:t>！</a:t>
            </a:r>
            <a:r>
              <a:rPr lang="zh-TW" altLang="en-US" sz="3600" dirty="0">
                <a:solidFill>
                  <a:srgbClr val="FF0000"/>
                </a:solidFill>
                <a:latin typeface="華康方圓體W7" panose="040B0709000000000000" pitchFamily="81" charset="-120"/>
                <a:ea typeface="華康方圓體W7" panose="040B0709000000000000" pitchFamily="81" charset="-120"/>
              </a:rPr>
              <a:t>出現奇葩</a:t>
            </a:r>
            <a:endParaRPr lang="zh-TW" altLang="en-US" sz="3600" dirty="0">
              <a:solidFill>
                <a:srgbClr val="FF0000"/>
              </a:solidFill>
              <a:latin typeface="華康方圓體W7" panose="040B0709000000000000" pitchFamily="81" charset="-120"/>
              <a:ea typeface="華康方圓體W7" panose="040B0709000000000000" pitchFamily="81" charset="-120"/>
            </a:endParaRPr>
          </a:p>
        </p:txBody>
      </p:sp>
    </p:spTree>
    <p:extLst>
      <p:ext uri="{BB962C8B-B14F-4D97-AF65-F5344CB8AC3E}">
        <p14:creationId xmlns:p14="http://schemas.microsoft.com/office/powerpoint/2010/main" val="19663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3610744" cy="4853136"/>
          </a:xfrm>
        </p:spPr>
        <p:txBody>
          <a:bodyPr>
            <a:norm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國八</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中國行政區</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拼圖</a:t>
            </a:r>
            <a:endParaRPr lang="en-US" altLang="zh-TW"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教師提供材料與中國地圖輪廓。</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學生製作拼圖中，熟悉名稱與位置。</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課堂測驗為拼圖速度比賽。</a:t>
            </a:r>
          </a:p>
          <a:p>
            <a:endParaRPr lang="zh-TW" altLang="en-US" dirty="0">
              <a:latin typeface="微軟正黑體" panose="020B0604030504040204" pitchFamily="34" charset="-120"/>
              <a:ea typeface="微軟正黑體" panose="020B0604030504040204" pitchFamily="34" charset="-120"/>
            </a:endParaRPr>
          </a:p>
        </p:txBody>
      </p:sp>
      <p:sp>
        <p:nvSpPr>
          <p:cNvPr id="4" name="標題 1"/>
          <p:cNvSpPr>
            <a:spLocks noGrp="1"/>
          </p:cNvSpPr>
          <p:nvPr>
            <p:ph type="title"/>
          </p:nvPr>
        </p:nvSpPr>
        <p:spPr/>
        <p:txBody>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地理科</a:t>
            </a:r>
            <a:endPar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3915117"/>
            <a:ext cx="3645583" cy="2734187"/>
          </a:xfrm>
          <a:prstGeom prst="rect">
            <a:avLst/>
          </a:prstGeom>
          <a:ln>
            <a:noFill/>
          </a:ln>
          <a:effectLst>
            <a:softEdge rad="112500"/>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385">
            <a:off x="3989911" y="-177466"/>
            <a:ext cx="5142977" cy="3857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492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地理科</a:t>
            </a:r>
            <a:endParaRPr lang="zh-TW" altLang="en-US" dirty="0"/>
          </a:p>
        </p:txBody>
      </p:sp>
      <p:sp>
        <p:nvSpPr>
          <p:cNvPr id="3" name="內容版面配置區 2"/>
          <p:cNvSpPr>
            <a:spLocks noGrp="1"/>
          </p:cNvSpPr>
          <p:nvPr>
            <p:ph idx="1"/>
          </p:nvPr>
        </p:nvSpPr>
        <p:spPr>
          <a:xfrm>
            <a:off x="323528" y="1641233"/>
            <a:ext cx="3178696" cy="4812103"/>
          </a:xfrm>
        </p:spPr>
        <p:txBody>
          <a:bodyPr>
            <a:normAutofit fontScale="92500" lnSpcReduction="10000"/>
          </a:bodyPr>
          <a:lstStyle/>
          <a:p>
            <a:pPr marL="0" indent="0">
              <a:buNone/>
            </a:pPr>
            <a:r>
              <a:rPr lang="zh-TW" altLang="en-US" b="1" dirty="0" smtClean="0">
                <a:latin typeface="微軟正黑體" panose="020B0604030504040204" pitchFamily="34" charset="-120"/>
                <a:ea typeface="微軟正黑體" panose="020B0604030504040204" pitchFamily="34" charset="-120"/>
              </a:rPr>
              <a:t>地球儀製作</a:t>
            </a:r>
          </a:p>
          <a:p>
            <a:pPr marL="0" indent="0">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教師提供地圖</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輪廓與技巧。</a:t>
            </a:r>
          </a:p>
          <a:p>
            <a:pPr marL="0" indent="0">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學生標示地球</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上海陸位置</a:t>
            </a:r>
            <a:r>
              <a:rPr lang="zh-TW" altLang="en-US" b="1" dirty="0" smtClean="0">
                <a:latin typeface="微軟正黑體" panose="020B0604030504040204" pitchFamily="34" charset="-120"/>
                <a:ea typeface="微軟正黑體" panose="020B0604030504040204" pitchFamily="34" charset="-120"/>
              </a:rPr>
              <a:t>，再</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著色</a:t>
            </a:r>
            <a:r>
              <a:rPr lang="zh-TW" altLang="en-US" b="1" dirty="0" smtClean="0">
                <a:latin typeface="微軟正黑體" panose="020B0604030504040204" pitchFamily="34" charset="-120"/>
                <a:ea typeface="微軟正黑體" panose="020B0604030504040204" pitchFamily="34" charset="-120"/>
              </a:rPr>
              <a:t>剪粘。</a:t>
            </a:r>
          </a:p>
          <a:p>
            <a:pPr marL="0" indent="0">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依學生創意，結</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合不同素材完成</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作品。</a:t>
            </a:r>
            <a:endParaRPr lang="zh-TW" altLang="en-US" b="1" dirty="0">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4" t="13582" r="3875" b="9207"/>
          <a:stretch/>
        </p:blipFill>
        <p:spPr bwMode="auto">
          <a:xfrm>
            <a:off x="3131840" y="260648"/>
            <a:ext cx="5904656" cy="27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605" y="3246090"/>
            <a:ext cx="4606909" cy="3455182"/>
          </a:xfrm>
          <a:prstGeom prst="rect">
            <a:avLst/>
          </a:prstGeom>
          <a:ln>
            <a:noFill/>
          </a:ln>
          <a:effectLst>
            <a:softEdge rad="112500"/>
          </a:effectLst>
        </p:spPr>
      </p:pic>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l="15196" t="9218" r="24160" b="8047"/>
          <a:stretch/>
        </p:blipFill>
        <p:spPr>
          <a:xfrm rot="1271060">
            <a:off x="6870501" y="1415425"/>
            <a:ext cx="1989440" cy="2035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05713">
            <a:off x="3432445" y="166269"/>
            <a:ext cx="2467074" cy="3289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11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地理科</a:t>
            </a:r>
            <a:endParaRPr lang="zh-TW" altLang="en-US" dirty="0"/>
          </a:p>
        </p:txBody>
      </p:sp>
      <p:sp>
        <p:nvSpPr>
          <p:cNvPr id="3" name="內容版面配置區 2"/>
          <p:cNvSpPr>
            <a:spLocks noGrp="1"/>
          </p:cNvSpPr>
          <p:nvPr>
            <p:ph idx="1"/>
          </p:nvPr>
        </p:nvSpPr>
        <p:spPr>
          <a:xfrm>
            <a:off x="395536" y="1484784"/>
            <a:ext cx="8229600" cy="4525963"/>
          </a:xfrm>
        </p:spPr>
        <p:txBody>
          <a:bodyPr/>
          <a:lstStyle/>
          <a:p>
            <a:r>
              <a:rPr lang="zh-TW" altLang="en-US" b="1" dirty="0">
                <a:latin typeface="微軟正黑體" panose="020B0604030504040204" pitchFamily="34" charset="-120"/>
                <a:ea typeface="微軟正黑體" panose="020B0604030504040204" pitchFamily="34" charset="-120"/>
              </a:rPr>
              <a:t>國九歐洲</a:t>
            </a:r>
            <a:r>
              <a:rPr lang="zh-TW" altLang="en-US" b="1" dirty="0" smtClean="0">
                <a:latin typeface="微軟正黑體" panose="020B0604030504040204" pitchFamily="34" charset="-120"/>
                <a:ea typeface="微軟正黑體" panose="020B0604030504040204" pitchFamily="34" charset="-120"/>
              </a:rPr>
              <a:t>地理</a:t>
            </a:r>
            <a:endParaRPr lang="en-US" altLang="zh-TW" b="1" dirty="0" smtClean="0">
              <a:latin typeface="微軟正黑體" panose="020B0604030504040204" pitchFamily="34" charset="-120"/>
              <a:ea typeface="微軟正黑體" panose="020B0604030504040204" pitchFamily="34" charset="-120"/>
            </a:endParaRPr>
          </a:p>
          <a:p>
            <a:endParaRPr lang="zh-TW" altLang="en-US" b="1" dirty="0">
              <a:latin typeface="微軟正黑體" panose="020B0604030504040204" pitchFamily="34" charset="-120"/>
              <a:ea typeface="微軟正黑體" panose="020B0604030504040204" pitchFamily="34" charset="-120"/>
            </a:endParaRPr>
          </a:p>
        </p:txBody>
      </p:sp>
      <p:pic>
        <p:nvPicPr>
          <p:cNvPr id="4" name="圖片 3"/>
          <p:cNvPicPr/>
          <p:nvPr/>
        </p:nvPicPr>
        <p:blipFill rotWithShape="1">
          <a:blip r:embed="rId2"/>
          <a:srcRect l="34277" t="11186" r="32704" b="6320"/>
          <a:stretch/>
        </p:blipFill>
        <p:spPr bwMode="auto">
          <a:xfrm>
            <a:off x="179512" y="2276872"/>
            <a:ext cx="3096344" cy="4320480"/>
          </a:xfrm>
          <a:prstGeom prst="rect">
            <a:avLst/>
          </a:prstGeom>
          <a:ln>
            <a:noFill/>
          </a:ln>
          <a:extLst>
            <a:ext uri="{53640926-AAD7-44D8-BBD7-CCE9431645EC}">
              <a14:shadowObscured xmlns:a14="http://schemas.microsoft.com/office/drawing/2010/main"/>
            </a:ext>
          </a:extLst>
        </p:spPr>
      </p:pic>
      <p:pic>
        <p:nvPicPr>
          <p:cNvPr id="5" name="圖片 4"/>
          <p:cNvPicPr/>
          <p:nvPr/>
        </p:nvPicPr>
        <p:blipFill rotWithShape="1">
          <a:blip r:embed="rId3"/>
          <a:srcRect l="34592" t="10626" r="33334" b="6042"/>
          <a:stretch/>
        </p:blipFill>
        <p:spPr bwMode="auto">
          <a:xfrm>
            <a:off x="3419872" y="2276872"/>
            <a:ext cx="3096344" cy="4320480"/>
          </a:xfrm>
          <a:prstGeom prst="rect">
            <a:avLst/>
          </a:prstGeom>
          <a:ln>
            <a:noFill/>
          </a:ln>
          <a:extLst>
            <a:ext uri="{53640926-AAD7-44D8-BBD7-CCE9431645EC}">
              <a14:shadowObscured xmlns:a14="http://schemas.microsoft.com/office/drawing/2010/main"/>
            </a:ext>
          </a:extLst>
        </p:spPr>
      </p:pic>
      <p:pic>
        <p:nvPicPr>
          <p:cNvPr id="6" name="圖片 5" descr="E:\大直高中\地理教學特色資料夾\國九學生分組報告\DSC_16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30089">
            <a:off x="5037601" y="-1135"/>
            <a:ext cx="4049874" cy="28994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圖片 6" descr="E:\大直高中\學生作品\2014國九歐洲地理報告\DSC_167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6688">
            <a:off x="5370176" y="2481577"/>
            <a:ext cx="3670863" cy="2604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descr="E:\大直高中\學生作品\2014國九歐洲地理報告\DSC_167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04159">
            <a:off x="6047619" y="4318869"/>
            <a:ext cx="2920981" cy="24008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184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地理科</a:t>
            </a:r>
            <a:endParaRPr lang="zh-TW" altLang="en-US" dirty="0"/>
          </a:p>
        </p:txBody>
      </p:sp>
      <p:sp>
        <p:nvSpPr>
          <p:cNvPr id="3" name="內容版面配置區 2"/>
          <p:cNvSpPr>
            <a:spLocks noGrp="1"/>
          </p:cNvSpPr>
          <p:nvPr>
            <p:ph idx="1"/>
          </p:nvPr>
        </p:nvSpPr>
        <p:spPr>
          <a:xfrm>
            <a:off x="251520" y="1484784"/>
            <a:ext cx="3682752" cy="4525963"/>
          </a:xfrm>
        </p:spPr>
        <p:txBody>
          <a:bodyPr>
            <a:normAutofit fontScale="92500"/>
          </a:bodyPr>
          <a:lstStyle/>
          <a:p>
            <a:pPr marL="0" indent="0">
              <a:buNone/>
            </a:pPr>
            <a:r>
              <a:rPr lang="zh-TW" altLang="en-US" b="1" dirty="0" smtClean="0">
                <a:latin typeface="微軟正黑體" panose="020B0604030504040204" pitchFamily="34" charset="-120"/>
                <a:ea typeface="微軟正黑體" panose="020B0604030504040204" pitchFamily="34" charset="-120"/>
              </a:rPr>
              <a:t>國九複習─分組合作學習：心智圖製作</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smtClean="0">
                <a:latin typeface="微軟正黑體" panose="020B0604030504040204" pitchFamily="34" charset="-120"/>
                <a:ea typeface="微軟正黑體" panose="020B0604030504040204" pitchFamily="34" charset="-120"/>
              </a:rPr>
              <a:t>1.3~4</a:t>
            </a:r>
            <a:r>
              <a:rPr lang="zh-TW" altLang="en-US" b="1" dirty="0" smtClean="0">
                <a:latin typeface="微軟正黑體" panose="020B0604030504040204" pitchFamily="34" charset="-120"/>
                <a:ea typeface="微軟正黑體" panose="020B0604030504040204" pitchFamily="34" charset="-120"/>
              </a:rPr>
              <a:t>人一組，抽單</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元主題，合力完成</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單元架構，整理該</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主題之重點與關聯。</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口頭報告並展示各</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組海報。</a:t>
            </a:r>
          </a:p>
          <a:p>
            <a:endParaRPr lang="zh-TW" altLang="en-US"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5644" y="81186"/>
            <a:ext cx="4608512" cy="3456384"/>
          </a:xfrm>
          <a:prstGeom prst="rect">
            <a:avLst/>
          </a:prstGeom>
          <a:ln>
            <a:noFill/>
          </a:ln>
          <a:effectLst>
            <a:softEdge rad="112500"/>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304" y="3645024"/>
            <a:ext cx="4251192" cy="318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23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1739529237"/>
              </p:ext>
            </p:extLst>
          </p:nvPr>
        </p:nvGraphicFramePr>
        <p:xfrm>
          <a:off x="241176" y="1484784"/>
          <a:ext cx="728315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
          <p:cNvSpPr>
            <a:spLocks noGrp="1"/>
          </p:cNvSpPr>
          <p:nvPr>
            <p:ph type="title"/>
          </p:nvPr>
        </p:nvSpPr>
        <p:spPr>
          <a:xfrm>
            <a:off x="611560" y="260648"/>
            <a:ext cx="8229600" cy="1143000"/>
          </a:xfrm>
        </p:spPr>
        <p:txBody>
          <a:bodyPr>
            <a:normAutofit/>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二、好</a:t>
            </a:r>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社之徒推動</a:t>
            </a:r>
            <a:endPar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sp>
        <p:nvSpPr>
          <p:cNvPr id="2" name="文字方塊 1"/>
          <p:cNvSpPr txBox="1"/>
          <p:nvPr/>
        </p:nvSpPr>
        <p:spPr>
          <a:xfrm>
            <a:off x="7524328" y="2776860"/>
            <a:ext cx="1863701" cy="2308324"/>
          </a:xfrm>
          <a:prstGeom prst="rect">
            <a:avLst/>
          </a:prstGeom>
          <a:noFill/>
        </p:spPr>
        <p:txBody>
          <a:bodyPr wrap="square" rtlCol="0">
            <a:spAutoFit/>
          </a:bodyPr>
          <a:lstStyle/>
          <a:p>
            <a:r>
              <a:rPr lang="zh-TW" altLang="en-US" sz="3600" b="1" dirty="0" smtClean="0">
                <a:latin typeface="微軟正黑體" panose="020B0604030504040204" pitchFamily="34" charset="-120"/>
                <a:ea typeface="微軟正黑體" panose="020B0604030504040204" pitchFamily="34" charset="-120"/>
              </a:rPr>
              <a:t>回饋</a:t>
            </a:r>
            <a:endParaRPr lang="en-US" altLang="zh-TW" sz="3600" b="1" dirty="0" smtClean="0">
              <a:latin typeface="微軟正黑體" panose="020B0604030504040204" pitchFamily="34" charset="-120"/>
              <a:ea typeface="微軟正黑體" panose="020B0604030504040204" pitchFamily="34" charset="-120"/>
            </a:endParaRPr>
          </a:p>
          <a:p>
            <a:r>
              <a:rPr lang="zh-TW" altLang="en-US" sz="3600" b="1" dirty="0" smtClean="0">
                <a:latin typeface="微軟正黑體" panose="020B0604030504040204" pitchFamily="34" charset="-120"/>
                <a:ea typeface="微軟正黑體" panose="020B0604030504040204" pitchFamily="34" charset="-120"/>
              </a:rPr>
              <a:t>修正</a:t>
            </a:r>
            <a:endParaRPr lang="en-US" altLang="zh-TW" sz="3600" b="1" dirty="0">
              <a:latin typeface="微軟正黑體" panose="020B0604030504040204" pitchFamily="34" charset="-120"/>
              <a:ea typeface="微軟正黑體" panose="020B0604030504040204" pitchFamily="34" charset="-120"/>
            </a:endParaRPr>
          </a:p>
          <a:p>
            <a:r>
              <a:rPr lang="zh-TW" altLang="en-US" sz="3600" b="1" dirty="0" smtClean="0">
                <a:latin typeface="微軟正黑體" panose="020B0604030504040204" pitchFamily="34" charset="-120"/>
                <a:ea typeface="微軟正黑體" panose="020B0604030504040204" pitchFamily="34" charset="-120"/>
              </a:rPr>
              <a:t>持續</a:t>
            </a:r>
            <a:endParaRPr lang="en-US" altLang="zh-TW" sz="3600" b="1" dirty="0" smtClean="0">
              <a:latin typeface="微軟正黑體" panose="020B0604030504040204" pitchFamily="34" charset="-120"/>
              <a:ea typeface="微軟正黑體" panose="020B0604030504040204" pitchFamily="34" charset="-120"/>
            </a:endParaRPr>
          </a:p>
          <a:p>
            <a:r>
              <a:rPr lang="zh-TW" altLang="en-US" sz="3600" b="1" dirty="0" smtClean="0">
                <a:latin typeface="微軟正黑體" panose="020B0604030504040204" pitchFamily="34" charset="-120"/>
                <a:ea typeface="微軟正黑體" panose="020B0604030504040204" pitchFamily="34" charset="-120"/>
              </a:rPr>
              <a:t>辦理</a:t>
            </a:r>
            <a:endParaRPr lang="zh-TW"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0447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2"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952" y="3410148"/>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699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980" y="-12576"/>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03823"/>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2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2771800" y="840600"/>
            <a:ext cx="5842992" cy="1508280"/>
          </a:xfrm>
        </p:spPr>
        <p:txBody>
          <a:bodyPr/>
          <a:lstStyle/>
          <a:p>
            <a:r>
              <a:rPr lang="zh-TW" altLang="en-US" sz="4800" dirty="0">
                <a:latin typeface="華康平劇體W7" panose="040B0709000000000000" pitchFamily="81" charset="-120"/>
                <a:ea typeface="華康平劇體W7" panose="040B0709000000000000" pitchFamily="81" charset="-120"/>
              </a:rPr>
              <a:t>台灣區域</a:t>
            </a:r>
            <a:r>
              <a:rPr lang="zh-TW" altLang="en-US" sz="4800" dirty="0" smtClean="0">
                <a:latin typeface="華康平劇體W7" panose="040B0709000000000000" pitchFamily="81" charset="-120"/>
                <a:ea typeface="華康平劇體W7" panose="040B0709000000000000" pitchFamily="81" charset="-120"/>
              </a:rPr>
              <a:t>地理</a:t>
            </a:r>
            <a:r>
              <a:rPr lang="en-US" altLang="zh-TW" sz="4800" dirty="0" smtClean="0">
                <a:latin typeface="華康平劇體W7" panose="040B0709000000000000" pitchFamily="81" charset="-120"/>
                <a:ea typeface="華康平劇體W7" panose="040B0709000000000000" pitchFamily="81" charset="-120"/>
              </a:rPr>
              <a:t/>
            </a:r>
            <a:br>
              <a:rPr lang="en-US" altLang="zh-TW" sz="4800" dirty="0" smtClean="0">
                <a:latin typeface="華康平劇體W7" panose="040B0709000000000000" pitchFamily="81" charset="-120"/>
                <a:ea typeface="華康平劇體W7" panose="040B0709000000000000" pitchFamily="81" charset="-120"/>
              </a:rPr>
            </a:br>
            <a:r>
              <a:rPr lang="zh-TW" altLang="en-US" sz="4800" dirty="0" smtClean="0">
                <a:latin typeface="華康平劇體W7" panose="040B0709000000000000" pitchFamily="81" charset="-120"/>
                <a:ea typeface="華康平劇體W7" panose="040B0709000000000000" pitchFamily="81" charset="-120"/>
                <a:hlinkClick r:id="rId3"/>
              </a:rPr>
              <a:t>影片題</a:t>
            </a:r>
            <a:endParaRPr lang="zh-TW" altLang="en-US" sz="4800" dirty="0">
              <a:latin typeface="華康平劇體W7" panose="040B0709000000000000" pitchFamily="81" charset="-120"/>
              <a:ea typeface="華康平劇體W7" panose="040B0709000000000000" pitchFamily="81" charset="-120"/>
            </a:endParaRPr>
          </a:p>
        </p:txBody>
      </p:sp>
      <p:sp>
        <p:nvSpPr>
          <p:cNvPr id="3" name="內容版面配置區 2"/>
          <p:cNvSpPr>
            <a:spLocks noGrp="1"/>
          </p:cNvSpPr>
          <p:nvPr>
            <p:ph idx="1"/>
          </p:nvPr>
        </p:nvSpPr>
        <p:spPr>
          <a:xfrm>
            <a:off x="1259632" y="2805187"/>
            <a:ext cx="7668344" cy="4525963"/>
          </a:xfrm>
        </p:spPr>
        <p:txBody>
          <a:bodyPr/>
          <a:lstStyle/>
          <a:p>
            <a:pPr marL="0" indent="0">
              <a:buNone/>
            </a:pPr>
            <a:r>
              <a:rPr lang="zh-TW" altLang="en-US" sz="3600" dirty="0" smtClean="0">
                <a:latin typeface="華康平劇體W7" panose="040B0709000000000000" pitchFamily="81" charset="-120"/>
                <a:ea typeface="華康平劇體W7" panose="040B0709000000000000" pitchFamily="81" charset="-120"/>
              </a:rPr>
              <a:t>以下影片，會呈現台灣的一鄉一特色。</a:t>
            </a:r>
            <a:endParaRPr lang="en-US" altLang="zh-TW" sz="3600" dirty="0" smtClean="0">
              <a:latin typeface="華康平劇體W7" panose="040B0709000000000000" pitchFamily="81" charset="-120"/>
              <a:ea typeface="華康平劇體W7" panose="040B0709000000000000" pitchFamily="81" charset="-120"/>
            </a:endParaRPr>
          </a:p>
          <a:p>
            <a:pPr marL="0" indent="0">
              <a:buNone/>
            </a:pPr>
            <a:r>
              <a:rPr lang="zh-TW" altLang="en-US" sz="3600" dirty="0" smtClean="0">
                <a:latin typeface="華康平劇體W7" panose="040B0709000000000000" pitchFamily="81" charset="-120"/>
                <a:ea typeface="華康平劇體W7" panose="040B0709000000000000" pitchFamily="81" charset="-120"/>
              </a:rPr>
              <a:t>影片結束後有</a:t>
            </a:r>
            <a:r>
              <a:rPr lang="zh-TW" altLang="en-US" sz="3600" dirty="0" smtClean="0">
                <a:solidFill>
                  <a:srgbClr val="FF0000"/>
                </a:solidFill>
                <a:latin typeface="華康平劇體W7" panose="040B0709000000000000" pitchFamily="81" charset="-120"/>
                <a:ea typeface="華康平劇體W7" panose="040B0709000000000000" pitchFamily="81" charset="-120"/>
              </a:rPr>
              <a:t>五分鐘</a:t>
            </a:r>
            <a:r>
              <a:rPr lang="zh-TW" altLang="en-US" sz="3600" dirty="0" smtClean="0">
                <a:latin typeface="華康平劇體W7" panose="040B0709000000000000" pitchFamily="81" charset="-120"/>
                <a:ea typeface="華康平劇體W7" panose="040B0709000000000000" pitchFamily="81" charset="-120"/>
              </a:rPr>
              <a:t>作答時間，把各縣市特產標示在台灣地圖上。</a:t>
            </a:r>
            <a:endParaRPr lang="en-US" altLang="zh-TW" sz="3600" dirty="0" smtClean="0">
              <a:latin typeface="華康平劇體W7" panose="040B0709000000000000" pitchFamily="81" charset="-120"/>
              <a:ea typeface="華康平劇體W7" panose="040B0709000000000000" pitchFamily="81" charset="-120"/>
            </a:endParaRPr>
          </a:p>
          <a:p>
            <a:pPr marL="0" indent="0">
              <a:buNone/>
            </a:pPr>
            <a:r>
              <a:rPr lang="zh-TW" altLang="en-US" sz="3600" dirty="0" smtClean="0">
                <a:solidFill>
                  <a:srgbClr val="FF0000"/>
                </a:solidFill>
                <a:latin typeface="華康平劇體W7" panose="040B0709000000000000" pitchFamily="81" charset="-120"/>
                <a:ea typeface="華康平劇體W7" panose="040B0709000000000000" pitchFamily="81" charset="-120"/>
              </a:rPr>
              <a:t>位置與相對應特產標示正確</a:t>
            </a:r>
            <a:r>
              <a:rPr lang="zh-TW" altLang="en-US" sz="3600" dirty="0" smtClean="0">
                <a:latin typeface="華康平劇體W7" panose="040B0709000000000000" pitchFamily="81" charset="-120"/>
                <a:ea typeface="華康平劇體W7" panose="040B0709000000000000" pitchFamily="81" charset="-120"/>
              </a:rPr>
              <a:t>，</a:t>
            </a:r>
            <a:endParaRPr lang="en-US" altLang="zh-TW" sz="3600" dirty="0" smtClean="0">
              <a:latin typeface="華康平劇體W7" panose="040B0709000000000000" pitchFamily="81" charset="-120"/>
              <a:ea typeface="華康平劇體W7" panose="040B0709000000000000" pitchFamily="81" charset="-120"/>
            </a:endParaRPr>
          </a:p>
          <a:p>
            <a:pPr marL="0" indent="0">
              <a:buNone/>
            </a:pPr>
            <a:r>
              <a:rPr lang="zh-TW" altLang="en-US" sz="3600" dirty="0" smtClean="0">
                <a:latin typeface="華康平劇體W7" panose="040B0709000000000000" pitchFamily="81" charset="-120"/>
                <a:ea typeface="華康平劇體W7" panose="040B0709000000000000" pitchFamily="81" charset="-120"/>
              </a:rPr>
              <a:t>每</a:t>
            </a:r>
            <a:r>
              <a:rPr lang="zh-TW" altLang="en-US" sz="3600" dirty="0">
                <a:latin typeface="華康平劇體W7" panose="040B0709000000000000" pitchFamily="81" charset="-120"/>
                <a:ea typeface="華康平劇體W7" panose="040B0709000000000000" pitchFamily="81" charset="-120"/>
              </a:rPr>
              <a:t>答對</a:t>
            </a:r>
            <a:r>
              <a:rPr lang="zh-TW" altLang="en-US" sz="3600" dirty="0" smtClean="0">
                <a:latin typeface="華康平劇體W7" panose="040B0709000000000000" pitchFamily="81" charset="-120"/>
                <a:ea typeface="華康平劇體W7" panose="040B0709000000000000" pitchFamily="81" charset="-120"/>
              </a:rPr>
              <a:t>一個得兩分。</a:t>
            </a:r>
            <a:endParaRPr lang="zh-TW" altLang="en-US" sz="3600" dirty="0">
              <a:latin typeface="華康平劇體W7" panose="040B0709000000000000" pitchFamily="81" charset="-120"/>
              <a:ea typeface="華康平劇體W7" panose="040B0709000000000000" pitchFamily="81" charset="-120"/>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2" y="0"/>
            <a:ext cx="3765599" cy="2824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717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76672"/>
            <a:ext cx="8229600" cy="1143000"/>
          </a:xfrm>
        </p:spPr>
        <p:txBody>
          <a:bodyPr vert="horz" lIns="91440" tIns="45720" rIns="91440" bIns="45720" rtlCol="0" anchor="ctr">
            <a:normAutofit/>
          </a:bodyPr>
          <a:lstStyle/>
          <a:p>
            <a:pPr marL="342900" indent="-342900" algn="l">
              <a:buFont typeface="Arial" panose="020B0604020202020204" pitchFamily="34" charset="0"/>
            </a:pPr>
            <a:r>
              <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四</a:t>
            </a:r>
            <a:r>
              <a:rPr lang="en-US"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a:t>
            </a:r>
            <a:r>
              <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可供分享或交流之處</a:t>
            </a:r>
            <a:endPar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sp>
        <p:nvSpPr>
          <p:cNvPr id="3" name="內容版面配置區 2"/>
          <p:cNvSpPr>
            <a:spLocks noGrp="1"/>
          </p:cNvSpPr>
          <p:nvPr>
            <p:ph idx="1"/>
          </p:nvPr>
        </p:nvSpPr>
        <p:spPr>
          <a:xfrm>
            <a:off x="179512" y="1484784"/>
            <a:ext cx="8640960" cy="3960440"/>
          </a:xfrm>
        </p:spPr>
        <p:txBody>
          <a:bodyPr vert="horz" lIns="91440" tIns="45720" rIns="91440" bIns="45720" rtlCol="0" anchor="ctr">
            <a:normAutofit/>
          </a:bodyPr>
          <a:lstStyle/>
          <a:p>
            <a:pPr>
              <a:spcBef>
                <a:spcPct val="0"/>
              </a:spcBef>
              <a:buNone/>
            </a:pPr>
            <a:endParaRPr lang="en-US" altLang="zh-TW"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marL="742950" indent="-742950">
              <a:spcBef>
                <a:spcPct val="0"/>
              </a:spcBef>
              <a:buAutoNum type="arabicPeriod"/>
            </a:pP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r>
              <a:rPr lang="zh-TW" altLang="en-US"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好社之徒</a:t>
            </a: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」─加強</a:t>
            </a:r>
            <a:r>
              <a:rPr lang="zh-TW" altLang="en-US"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學生對社會事件的關注，增加</a:t>
            </a: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知識</a:t>
            </a:r>
            <a:r>
              <a:rPr lang="zh-TW" altLang="en-US"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的廣度，尤其趣味的題目吸引全場的目光與</a:t>
            </a: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歡樂，</a:t>
            </a:r>
            <a:r>
              <a:rPr lang="zh-TW" altLang="en-US"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讓學生看見老師們的用心，積極參與其中</a:t>
            </a: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endParaRPr lang="en-US" altLang="zh-TW"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marL="0" indent="0">
              <a:spcBef>
                <a:spcPct val="0"/>
              </a:spcBef>
              <a:buNone/>
            </a:pPr>
            <a:endParaRPr lang="en-US" altLang="zh-TW"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marL="0" indent="0">
              <a:spcBef>
                <a:spcPct val="0"/>
              </a:spcBef>
              <a:buNone/>
            </a:pP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 </a:t>
            </a:r>
            <a:r>
              <a:rPr lang="en-US" altLang="zh-TW"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2.   </a:t>
            </a:r>
            <a:r>
              <a:rPr lang="zh-TW" altLang="en-US" sz="360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當一個「捨己」的「海綿」「領召」。</a:t>
            </a:r>
            <a:endParaRPr lang="en-US" altLang="zh-TW"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spcBef>
                <a:spcPct val="0"/>
              </a:spcBef>
              <a:buNone/>
            </a:pPr>
            <a:endParaRPr lang="zh-TW" altLang="en-US" sz="36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4314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60648"/>
            <a:ext cx="8229600" cy="1143000"/>
          </a:xfrm>
        </p:spPr>
        <p:txBody>
          <a:bodyPr>
            <a:normAutofit/>
          </a:bodyPr>
          <a:lstStyle/>
          <a:p>
            <a:pPr algn="l"/>
            <a:r>
              <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一</a:t>
            </a:r>
            <a:r>
              <a:rPr lang="en-US" altLang="en-US" sz="3300"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a:t>
            </a:r>
            <a:r>
              <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有效教學推動</a:t>
            </a:r>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概述</a:t>
            </a:r>
            <a:endPar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graphicFrame>
        <p:nvGraphicFramePr>
          <p:cNvPr id="5" name="資料庫圖表 4"/>
          <p:cNvGraphicFramePr/>
          <p:nvPr>
            <p:extLst>
              <p:ext uri="{D42A27DB-BD31-4B8C-83A1-F6EECF244321}">
                <p14:modId xmlns:p14="http://schemas.microsoft.com/office/powerpoint/2010/main" val="1068389651"/>
              </p:ext>
            </p:extLst>
          </p:nvPr>
        </p:nvGraphicFramePr>
        <p:xfrm>
          <a:off x="611560" y="1052736"/>
          <a:ext cx="8131820"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群組 6"/>
          <p:cNvGrpSpPr/>
          <p:nvPr/>
        </p:nvGrpSpPr>
        <p:grpSpPr>
          <a:xfrm>
            <a:off x="3246723" y="4149080"/>
            <a:ext cx="461181" cy="969651"/>
            <a:chOff x="-621668" y="2678274"/>
            <a:chExt cx="3521320" cy="969651"/>
          </a:xfrm>
        </p:grpSpPr>
        <p:sp>
          <p:nvSpPr>
            <p:cNvPr id="8" name="矩形 7"/>
            <p:cNvSpPr/>
            <p:nvPr/>
          </p:nvSpPr>
          <p:spPr>
            <a:xfrm>
              <a:off x="150588" y="3110322"/>
              <a:ext cx="2749064" cy="5376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矩形 8"/>
            <p:cNvSpPr/>
            <p:nvPr/>
          </p:nvSpPr>
          <p:spPr>
            <a:xfrm>
              <a:off x="-621668" y="2678274"/>
              <a:ext cx="2749064" cy="537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altLang="zh-TW" sz="4000" kern="1200" dirty="0" smtClean="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rPr>
                <a:t>+</a:t>
              </a:r>
              <a:endParaRPr lang="zh-TW" altLang="en-US" sz="4000" kern="1200" dirty="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endParaRPr>
            </a:p>
          </p:txBody>
        </p:sp>
      </p:grpSp>
      <p:grpSp>
        <p:nvGrpSpPr>
          <p:cNvPr id="10" name="群組 9"/>
          <p:cNvGrpSpPr/>
          <p:nvPr/>
        </p:nvGrpSpPr>
        <p:grpSpPr>
          <a:xfrm>
            <a:off x="5868144" y="4153235"/>
            <a:ext cx="459457" cy="965495"/>
            <a:chOff x="150588" y="2682430"/>
            <a:chExt cx="3508157" cy="965495"/>
          </a:xfrm>
        </p:grpSpPr>
        <p:sp>
          <p:nvSpPr>
            <p:cNvPr id="11" name="矩形 10"/>
            <p:cNvSpPr/>
            <p:nvPr/>
          </p:nvSpPr>
          <p:spPr>
            <a:xfrm>
              <a:off x="150588" y="3110322"/>
              <a:ext cx="2749064" cy="5376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矩形 11"/>
            <p:cNvSpPr/>
            <p:nvPr/>
          </p:nvSpPr>
          <p:spPr>
            <a:xfrm>
              <a:off x="909681" y="2682430"/>
              <a:ext cx="2749064" cy="537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altLang="zh-TW" sz="4000" kern="1200" dirty="0" smtClean="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rPr>
                <a:t>+</a:t>
              </a:r>
              <a:endParaRPr lang="zh-TW" altLang="en-US" sz="4000" kern="1200" dirty="0">
                <a:solidFill>
                  <a:srgbClr val="FF0000"/>
                </a:solidFill>
                <a:effectLst>
                  <a:outerShdw blurRad="38100" dist="38100" dir="2700000" algn="tl">
                    <a:srgbClr val="000000">
                      <a:alpha val="43137"/>
                    </a:srgbClr>
                  </a:outerShdw>
                </a:effectLst>
                <a:latin typeface="華康方圓體W7" panose="040B0709000000000000" pitchFamily="81" charset="-120"/>
                <a:ea typeface="華康方圓體W7" panose="040B0709000000000000" pitchFamily="81" charset="-120"/>
              </a:endParaRPr>
            </a:p>
          </p:txBody>
        </p:sp>
      </p:grpSp>
      <p:grpSp>
        <p:nvGrpSpPr>
          <p:cNvPr id="13" name="群組 12"/>
          <p:cNvGrpSpPr/>
          <p:nvPr/>
        </p:nvGrpSpPr>
        <p:grpSpPr>
          <a:xfrm>
            <a:off x="6277792" y="4115533"/>
            <a:ext cx="3090912" cy="537603"/>
            <a:chOff x="5040909" y="3096344"/>
            <a:chExt cx="3090912" cy="537603"/>
          </a:xfrm>
        </p:grpSpPr>
        <p:sp>
          <p:nvSpPr>
            <p:cNvPr id="14" name="矩形 13"/>
            <p:cNvSpPr/>
            <p:nvPr/>
          </p:nvSpPr>
          <p:spPr>
            <a:xfrm>
              <a:off x="5040909" y="3096344"/>
              <a:ext cx="3090912" cy="5376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矩形 14"/>
            <p:cNvSpPr/>
            <p:nvPr/>
          </p:nvSpPr>
          <p:spPr>
            <a:xfrm>
              <a:off x="5040909" y="3096344"/>
              <a:ext cx="3090912" cy="5376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TW" altLang="en-US" sz="4000" kern="1200" dirty="0" smtClean="0">
                  <a:solidFill>
                    <a:srgbClr val="0070C0"/>
                  </a:solidFill>
                  <a:latin typeface="華康方圓體W7" panose="040B0709000000000000" pitchFamily="81" charset="-120"/>
                  <a:ea typeface="華康方圓體W7" panose="040B0709000000000000" pitchFamily="81" charset="-120"/>
                </a:rPr>
                <a:t>樂在教與學</a:t>
              </a:r>
              <a:endParaRPr lang="zh-TW" altLang="en-US" sz="4000" kern="1200" dirty="0">
                <a:solidFill>
                  <a:srgbClr val="0070C0"/>
                </a:solidFill>
                <a:latin typeface="華康方圓體W7" panose="040B0709000000000000" pitchFamily="81" charset="-120"/>
                <a:ea typeface="華康方圓體W7" panose="040B0709000000000000" pitchFamily="81" charset="-120"/>
              </a:endParaRPr>
            </a:p>
          </p:txBody>
        </p:sp>
      </p:grpSp>
      <p:graphicFrame>
        <p:nvGraphicFramePr>
          <p:cNvPr id="16" name="資料庫圖表 15"/>
          <p:cNvGraphicFramePr/>
          <p:nvPr>
            <p:extLst>
              <p:ext uri="{D42A27DB-BD31-4B8C-83A1-F6EECF244321}">
                <p14:modId xmlns:p14="http://schemas.microsoft.com/office/powerpoint/2010/main" val="512847763"/>
              </p:ext>
            </p:extLst>
          </p:nvPr>
        </p:nvGraphicFramePr>
        <p:xfrm>
          <a:off x="2483768" y="3645024"/>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86972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80112" y="100087"/>
            <a:ext cx="2314600" cy="1143000"/>
          </a:xfrm>
        </p:spPr>
        <p:txBody>
          <a:bodyPr vert="horz" lIns="91440" tIns="45720" rIns="91440" bIns="45720" rtlCol="0" anchor="ctr">
            <a:normAutofit/>
          </a:bodyPr>
          <a:lstStyle/>
          <a:p>
            <a:pPr algn="r"/>
            <a:r>
              <a:rPr lang="zh-TW" altLang="en-US" dirty="0">
                <a:solidFill>
                  <a:srgbClr val="C000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公民科</a:t>
            </a:r>
          </a:p>
        </p:txBody>
      </p:sp>
      <p:pic>
        <p:nvPicPr>
          <p:cNvPr id="4" name="內容版面配置區 3" descr="P1020013.JPG"/>
          <p:cNvPicPr>
            <a:picLocks noChangeAspect="1"/>
          </p:cNvPicPr>
          <p:nvPr/>
        </p:nvPicPr>
        <p:blipFill>
          <a:blip r:embed="rId2" cstate="print"/>
          <a:srcRect l="16705" r="17666"/>
          <a:stretch>
            <a:fillRect/>
          </a:stretch>
        </p:blipFill>
        <p:spPr>
          <a:xfrm>
            <a:off x="755576" y="100087"/>
            <a:ext cx="3591600" cy="4104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descr="P1020014.JPG"/>
          <p:cNvPicPr>
            <a:picLocks noChangeAspect="1"/>
          </p:cNvPicPr>
          <p:nvPr/>
        </p:nvPicPr>
        <p:blipFill>
          <a:blip r:embed="rId3" cstate="print"/>
          <a:stretch>
            <a:fillRect/>
          </a:stretch>
        </p:blipFill>
        <p:spPr>
          <a:xfrm rot="1055812">
            <a:off x="-213213" y="3259542"/>
            <a:ext cx="4438707" cy="3329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725144"/>
            <a:ext cx="3530242" cy="203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624857" y="1124744"/>
            <a:ext cx="4258816" cy="4525963"/>
          </a:xfrm>
        </p:spPr>
        <p:txBody>
          <a:bodyPr>
            <a:norm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國七</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性別平等</a:t>
            </a:r>
            <a:r>
              <a:rPr lang="zh-TW" altLang="en-US" b="1" dirty="0" smtClean="0">
                <a:latin typeface="微軟正黑體" panose="020B0604030504040204" pitchFamily="34" charset="-120"/>
                <a:ea typeface="微軟正黑體" panose="020B0604030504040204" pitchFamily="34" charset="-120"/>
              </a:rPr>
              <a:t>議題探討</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a:t>
            </a:r>
            <a:r>
              <a:rPr lang="zh-TW" altLang="zh-TW" b="1" dirty="0" smtClean="0">
                <a:latin typeface="微軟正黑體" panose="020B0604030504040204" pitchFamily="34" charset="-120"/>
                <a:ea typeface="微軟正黑體" panose="020B0604030504040204" pitchFamily="34" charset="-120"/>
              </a:rPr>
              <a:t>說明</a:t>
            </a:r>
            <a:r>
              <a:rPr lang="zh-TW" altLang="en-US" b="1" dirty="0" smtClean="0">
                <a:latin typeface="微軟正黑體" panose="020B0604030504040204" pitchFamily="34" charset="-120"/>
                <a:ea typeface="微軟正黑體" panose="020B0604030504040204" pitchFamily="34" charset="-120"/>
              </a:rPr>
              <a:t>性別的相關概念與迷思。</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學生分組根據老師提供的主題進行海報改編與廣告改拍。</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課堂展示、</a:t>
            </a:r>
            <a:r>
              <a:rPr lang="zh-TW" altLang="zh-TW" b="1" dirty="0" smtClean="0">
                <a:latin typeface="微軟正黑體" panose="020B0604030504040204" pitchFamily="34" charset="-120"/>
                <a:ea typeface="微軟正黑體" panose="020B0604030504040204" pitchFamily="34" charset="-120"/>
              </a:rPr>
              <a:t>評鑑</a:t>
            </a:r>
            <a:r>
              <a:rPr lang="zh-TW" altLang="en-US" b="1" dirty="0" smtClean="0">
                <a:latin typeface="微軟正黑體" panose="020B0604030504040204" pitchFamily="34" charset="-120"/>
                <a:ea typeface="微軟正黑體" panose="020B0604030504040204" pitchFamily="34" charset="-120"/>
              </a:rPr>
              <a:t>與欣賞</a:t>
            </a:r>
            <a:r>
              <a:rPr lang="zh-TW" altLang="zh-TW" b="1" dirty="0" smtClean="0">
                <a:latin typeface="微軟正黑體" panose="020B0604030504040204" pitchFamily="34" charset="-120"/>
                <a:ea typeface="微軟正黑體" panose="020B0604030504040204" pitchFamily="34" charset="-120"/>
              </a:rPr>
              <a:t>作品差異。</a:t>
            </a:r>
            <a:endParaRPr lang="zh-TW" altLang="en-US" b="1"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0662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55976" y="1600200"/>
            <a:ext cx="4788024" cy="4525963"/>
          </a:xfrm>
        </p:spPr>
        <p:txBody>
          <a:bodyPr>
            <a:no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國八</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媒體識讀</a:t>
            </a:r>
            <a:r>
              <a:rPr lang="zh-TW" altLang="en-US" b="1" dirty="0" smtClean="0">
                <a:latin typeface="微軟正黑體" panose="020B0604030504040204" pitchFamily="34" charset="-120"/>
                <a:ea typeface="微軟正黑體" panose="020B0604030504040204" pitchFamily="34" charset="-120"/>
              </a:rPr>
              <a:t>議題融入</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教師針對該進度相關議題給予不同論點之報導並說明媒體識讀的涵義。</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說明評量中需涵蓋的內容（同一新聞之三篇不同報導、比較異同、評析）。</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就學生創意依不同形式完成作品。</a:t>
            </a:r>
            <a:endParaRPr lang="zh-TW" altLang="en-US" b="1" dirty="0">
              <a:latin typeface="微軟正黑體" panose="020B0604030504040204" pitchFamily="34" charset="-120"/>
              <a:ea typeface="微軟正黑體" panose="020B0604030504040204" pitchFamily="34" charset="-12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2" y="548680"/>
            <a:ext cx="4196507"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a:spLocks noGrp="1"/>
          </p:cNvSpPr>
          <p:nvPr>
            <p:ph type="title"/>
          </p:nvPr>
        </p:nvSpPr>
        <p:spPr>
          <a:xfrm>
            <a:off x="5482381" y="229816"/>
            <a:ext cx="2170584" cy="1143000"/>
          </a:xfrm>
        </p:spPr>
        <p:txBody>
          <a:bodyPr vert="horz" lIns="91440" tIns="45720" rIns="91440" bIns="45720" rtlCol="0" anchor="ctr">
            <a:normAutofit/>
          </a:bodyPr>
          <a:lstStyle/>
          <a:p>
            <a:pPr algn="r"/>
            <a:r>
              <a:rPr lang="zh-TW" altLang="en-US" dirty="0">
                <a:solidFill>
                  <a:srgbClr val="C000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公民科</a:t>
            </a:r>
          </a:p>
        </p:txBody>
      </p:sp>
    </p:spTree>
    <p:extLst>
      <p:ext uri="{BB962C8B-B14F-4D97-AF65-F5344CB8AC3E}">
        <p14:creationId xmlns:p14="http://schemas.microsoft.com/office/powerpoint/2010/main" val="3293548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499992" y="1484784"/>
            <a:ext cx="4644008" cy="4525963"/>
          </a:xfrm>
        </p:spPr>
        <p:txBody>
          <a:bodyPr>
            <a:no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國七</a:t>
            </a:r>
            <a:r>
              <a:rPr lang="zh-TW" altLang="en-US" b="1" dirty="0" smtClean="0">
                <a:solidFill>
                  <a:srgbClr val="FF0000"/>
                </a:solidFill>
                <a:latin typeface="微軟正黑體" panose="020B0604030504040204" pitchFamily="34" charset="-120"/>
                <a:ea typeface="微軟正黑體" panose="020B0604030504040204" pitchFamily="34" charset="-120"/>
              </a:rPr>
              <a:t>校本位</a:t>
            </a:r>
            <a:r>
              <a:rPr lang="zh-TW" altLang="en-US" b="1" dirty="0" smtClean="0">
                <a:solidFill>
                  <a:srgbClr val="FF0000"/>
                </a:solidFill>
                <a:latin typeface="微軟正黑體" panose="020B0604030504040204" pitchFamily="34" charset="-120"/>
                <a:ea typeface="微軟正黑體" panose="020B0604030504040204" pitchFamily="34" charset="-120"/>
              </a:rPr>
              <a:t>課程─水</a:t>
            </a:r>
            <a:r>
              <a:rPr lang="zh-TW" altLang="en-US" b="1" dirty="0" smtClean="0">
                <a:solidFill>
                  <a:srgbClr val="FF0000"/>
                </a:solidFill>
                <a:latin typeface="微軟正黑體" panose="020B0604030504040204" pitchFamily="34" charset="-120"/>
                <a:ea typeface="微軟正黑體" panose="020B0604030504040204" pitchFamily="34" charset="-120"/>
              </a:rPr>
              <a:t>資源</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教師依學校周邊環境進行社區認識。</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教師根據上課所教導之相關內容製成</a:t>
            </a:r>
            <a:r>
              <a:rPr lang="zh-TW" altLang="en-US" b="1" dirty="0" smtClean="0">
                <a:solidFill>
                  <a:srgbClr val="FF0000"/>
                </a:solidFill>
                <a:latin typeface="微軟正黑體" panose="020B0604030504040204" pitchFamily="34" charset="-120"/>
                <a:ea typeface="微軟正黑體" panose="020B0604030504040204" pitchFamily="34" charset="-120"/>
              </a:rPr>
              <a:t>校園尋寶</a:t>
            </a:r>
            <a:r>
              <a:rPr lang="zh-TW" altLang="en-US" b="1" dirty="0" smtClean="0">
                <a:latin typeface="微軟正黑體" panose="020B0604030504040204" pitchFamily="34" charset="-120"/>
                <a:ea typeface="微軟正黑體" panose="020B0604030504040204" pitchFamily="34" charset="-120"/>
              </a:rPr>
              <a:t>線索。</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學生依循線索，檢視自己所學並認識校園環境。</a:t>
            </a:r>
          </a:p>
          <a:p>
            <a:endParaRPr lang="zh-TW" altLang="en-US"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453852" y="1196752"/>
            <a:ext cx="3816424" cy="4968552"/>
          </a:xfrm>
          <a:prstGeom prst="roundRect">
            <a:avLst>
              <a:gd name="adj" fmla="val 10000"/>
            </a:avLst>
          </a:prstGeom>
          <a:blipFill dpi="0" rotWithShape="1">
            <a:blip r:embed="rId2">
              <a:extLst>
                <a:ext uri="{28A0092B-C50C-407E-A947-70E740481C1C}">
                  <a14:useLocalDpi xmlns:a14="http://schemas.microsoft.com/office/drawing/2010/main" val="0"/>
                </a:ext>
              </a:extLst>
            </a:blip>
            <a:srcRect/>
            <a:stretch>
              <a:fillRect l="-65822" t="582" r="-31504" b="582"/>
            </a:stretch>
          </a:blipFill>
        </p:spPr>
        <p:style>
          <a:lnRef idx="2">
            <a:schemeClr val="lt1">
              <a:hueOff val="0"/>
              <a:satOff val="0"/>
              <a:lumOff val="0"/>
              <a:alphaOff val="0"/>
            </a:schemeClr>
          </a:lnRef>
          <a:fillRef idx="1">
            <a:scrgbClr r="0" g="0" b="0"/>
          </a:fillRef>
          <a:effectRef idx="0">
            <a:schemeClr val="accent2">
              <a:tint val="50000"/>
              <a:hueOff val="-2715430"/>
              <a:satOff val="-2316"/>
              <a:lumOff val="228"/>
              <a:alphaOff val="0"/>
            </a:schemeClr>
          </a:effectRef>
          <a:fontRef idx="minor">
            <a:schemeClr val="lt1">
              <a:hueOff val="0"/>
              <a:satOff val="0"/>
              <a:lumOff val="0"/>
              <a:alphaOff val="0"/>
            </a:schemeClr>
          </a:fontRef>
        </p:style>
      </p:sp>
      <p:sp>
        <p:nvSpPr>
          <p:cNvPr id="6" name="標題 1"/>
          <p:cNvSpPr>
            <a:spLocks noGrp="1"/>
          </p:cNvSpPr>
          <p:nvPr>
            <p:ph type="title"/>
          </p:nvPr>
        </p:nvSpPr>
        <p:spPr>
          <a:xfrm>
            <a:off x="5724128" y="330399"/>
            <a:ext cx="2242592" cy="1143000"/>
          </a:xfrm>
        </p:spPr>
        <p:txBody>
          <a:bodyPr vert="horz" lIns="91440" tIns="45720" rIns="91440" bIns="45720" rtlCol="0" anchor="ctr">
            <a:normAutofit/>
          </a:bodyPr>
          <a:lstStyle/>
          <a:p>
            <a:pPr algn="r"/>
            <a:r>
              <a:rPr lang="zh-TW" altLang="en-US" dirty="0">
                <a:solidFill>
                  <a:srgbClr val="C000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公民科</a:t>
            </a:r>
          </a:p>
        </p:txBody>
      </p:sp>
    </p:spTree>
    <p:extLst>
      <p:ext uri="{BB962C8B-B14F-4D97-AF65-F5344CB8AC3E}">
        <p14:creationId xmlns:p14="http://schemas.microsoft.com/office/powerpoint/2010/main" val="2576042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6049" y="1772816"/>
            <a:ext cx="4186808" cy="4525963"/>
          </a:xfrm>
        </p:spPr>
        <p:txBody>
          <a:bodyPr>
            <a:no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國七校本位</a:t>
            </a:r>
            <a:r>
              <a:rPr lang="zh-TW" altLang="en-US" b="1" dirty="0" smtClean="0">
                <a:latin typeface="微軟正黑體" panose="020B0604030504040204" pitchFamily="34" charset="-120"/>
                <a:ea typeface="微軟正黑體" panose="020B0604030504040204" pitchFamily="34" charset="-120"/>
              </a:rPr>
              <a:t>課程─</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校史</a:t>
            </a:r>
            <a:endParaRPr lang="en-US" altLang="zh-TW"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a:t>
            </a:r>
            <a:r>
              <a:rPr lang="zh-TW" altLang="zh-TW" b="1" dirty="0" smtClean="0">
                <a:latin typeface="微軟正黑體" panose="020B0604030504040204" pitchFamily="34" charset="-120"/>
                <a:ea typeface="微軟正黑體" panose="020B0604030504040204" pitchFamily="34" charset="-120"/>
              </a:rPr>
              <a:t>說明</a:t>
            </a:r>
            <a:r>
              <a:rPr lang="zh-TW" altLang="en-US" b="1" dirty="0" smtClean="0">
                <a:latin typeface="微軟正黑體" panose="020B0604030504040204" pitchFamily="34" charset="-120"/>
                <a:ea typeface="微軟正黑體" panose="020B0604030504040204" pitchFamily="34" charset="-120"/>
              </a:rPr>
              <a:t>本校歷史與</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特色。</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學生發揮</a:t>
            </a:r>
            <a:r>
              <a:rPr lang="zh-TW" altLang="en-US" b="1" dirty="0" smtClean="0">
                <a:solidFill>
                  <a:srgbClr val="FF0000"/>
                </a:solidFill>
                <a:latin typeface="微軟正黑體" panose="020B0604030504040204" pitchFamily="34" charset="-120"/>
                <a:ea typeface="微軟正黑體" panose="020B0604030504040204" pitchFamily="34" charset="-120"/>
              </a:rPr>
              <a:t>個人創意</a:t>
            </a:r>
            <a:r>
              <a:rPr lang="zh-TW" altLang="en-US" b="1" dirty="0" smtClean="0">
                <a:latin typeface="微軟正黑體" panose="020B0604030504040204" pitchFamily="34" charset="-120"/>
                <a:ea typeface="微軟正黑體" panose="020B0604030504040204" pitchFamily="34" charset="-120"/>
              </a:rPr>
              <a:t>設 </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在原有之校徽上注入</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   新的元素與特色。</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課堂展示、</a:t>
            </a:r>
            <a:r>
              <a:rPr lang="zh-TW" altLang="zh-TW" b="1" dirty="0" smtClean="0">
                <a:latin typeface="微軟正黑體" panose="020B0604030504040204" pitchFamily="34" charset="-120"/>
                <a:ea typeface="微軟正黑體" panose="020B0604030504040204" pitchFamily="34" charset="-120"/>
              </a:rPr>
              <a:t>評鑑</a:t>
            </a:r>
            <a:r>
              <a:rPr lang="zh-TW" altLang="en-US" b="1" dirty="0" smtClean="0">
                <a:latin typeface="微軟正黑體" panose="020B0604030504040204" pitchFamily="34" charset="-120"/>
                <a:ea typeface="微軟正黑體" panose="020B0604030504040204" pitchFamily="34" charset="-120"/>
              </a:rPr>
              <a:t>與欣</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賞</a:t>
            </a:r>
            <a:r>
              <a:rPr lang="zh-TW" altLang="zh-TW" b="1" dirty="0" smtClean="0">
                <a:latin typeface="微軟正黑體" panose="020B0604030504040204" pitchFamily="34" charset="-120"/>
                <a:ea typeface="微軟正黑體" panose="020B0604030504040204" pitchFamily="34" charset="-120"/>
              </a:rPr>
              <a:t>作品差異。</a:t>
            </a:r>
            <a:endParaRPr lang="zh-TW" altLang="en-US" b="1"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4" name="圓角矩形 3"/>
          <p:cNvSpPr/>
          <p:nvPr/>
        </p:nvSpPr>
        <p:spPr>
          <a:xfrm>
            <a:off x="4876389" y="186953"/>
            <a:ext cx="3451123" cy="2698955"/>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11601" t="-63465" r="-11071" b="-20627"/>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5" name="標題 1"/>
          <p:cNvSpPr>
            <a:spLocks noGrp="1"/>
          </p:cNvSpPr>
          <p:nvPr>
            <p:ph type="title"/>
          </p:nvPr>
        </p:nvSpPr>
        <p:spPr>
          <a:xfrm>
            <a:off x="526926" y="3473"/>
            <a:ext cx="3036962" cy="1143000"/>
          </a:xfrm>
        </p:spPr>
        <p:txBody>
          <a:bodyPr vert="horz" lIns="91440" tIns="45720" rIns="91440" bIns="45720" rtlCol="0" anchor="ctr">
            <a:normAutofit/>
          </a:bodyPr>
          <a:lstStyle/>
          <a:p>
            <a:r>
              <a:rPr lang="zh-TW" altLang="en-US" dirty="0">
                <a:solidFill>
                  <a:schemeClr val="bg1"/>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歷史</a:t>
            </a:r>
            <a:r>
              <a:rPr lang="zh-TW" altLang="en-US" dirty="0">
                <a:solidFill>
                  <a:schemeClr val="bg1"/>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科</a:t>
            </a:r>
            <a:endParaRPr lang="zh-TW" altLang="en-US" dirty="0">
              <a:solidFill>
                <a:schemeClr val="bg1"/>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17242" t="33991" r="12540" b="19557"/>
          <a:stretch/>
        </p:blipFill>
        <p:spPr>
          <a:xfrm>
            <a:off x="6736106" y="3123210"/>
            <a:ext cx="2286001" cy="19615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148" name="Picture 4" descr="http://web.dcsh.tp.edu.tw/sites/default/fil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578" y="3167934"/>
            <a:ext cx="1440160" cy="144016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098" t="42358" r="19425" b="4977"/>
          <a:stretch/>
        </p:blipFill>
        <p:spPr bwMode="auto">
          <a:xfrm>
            <a:off x="4579240" y="4708457"/>
            <a:ext cx="2022711" cy="2209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745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8413" y="2332"/>
            <a:ext cx="8229600" cy="922114"/>
          </a:xfrm>
        </p:spPr>
        <p:txBody>
          <a:bodyPr/>
          <a:lstStyle/>
          <a:p>
            <a:r>
              <a:rPr lang="zh-TW" altLang="en-US" dirty="0" smtClean="0">
                <a:solidFill>
                  <a:schemeClr val="bg1"/>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歷史科</a:t>
            </a:r>
            <a:endParaRPr lang="zh-TW" altLang="en-US" dirty="0">
              <a:solidFill>
                <a:schemeClr val="bg1"/>
              </a:solidFill>
            </a:endParaRPr>
          </a:p>
        </p:txBody>
      </p:sp>
      <p:sp>
        <p:nvSpPr>
          <p:cNvPr id="3" name="內容版面配置區 2"/>
          <p:cNvSpPr>
            <a:spLocks noGrp="1"/>
          </p:cNvSpPr>
          <p:nvPr>
            <p:ph idx="1"/>
          </p:nvPr>
        </p:nvSpPr>
        <p:spPr>
          <a:xfrm>
            <a:off x="3275856" y="4263735"/>
            <a:ext cx="5480100" cy="2435341"/>
          </a:xfrm>
        </p:spPr>
        <p:txBody>
          <a:bodyPr>
            <a:normAutofit/>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國七</a:t>
            </a:r>
            <a:r>
              <a:rPr lang="zh-TW" altLang="en-US" b="1" dirty="0" smtClean="0">
                <a:solidFill>
                  <a:srgbClr val="FF0000"/>
                </a:solidFill>
                <a:latin typeface="微軟正黑體" panose="020B0604030504040204" pitchFamily="34" charset="-120"/>
                <a:ea typeface="微軟正黑體" panose="020B0604030504040204" pitchFamily="34" charset="-120"/>
              </a:rPr>
              <a:t>暑假</a:t>
            </a:r>
            <a:r>
              <a:rPr lang="zh-TW" altLang="en-US" b="1" dirty="0" smtClean="0">
                <a:solidFill>
                  <a:srgbClr val="FF0000"/>
                </a:solidFill>
                <a:latin typeface="微軟正黑體" panose="020B0604030504040204" pitchFamily="34" charset="-120"/>
                <a:ea typeface="微軟正黑體" panose="020B0604030504040204" pitchFamily="34" charset="-120"/>
              </a:rPr>
              <a:t>作業</a:t>
            </a:r>
            <a:r>
              <a:rPr lang="zh-TW" altLang="en-US" b="1" dirty="0" smtClean="0">
                <a:latin typeface="微軟正黑體" panose="020B0604030504040204" pitchFamily="34" charset="-120"/>
                <a:ea typeface="微軟正黑體" panose="020B0604030504040204" pitchFamily="34" charset="-120"/>
              </a:rPr>
              <a:t>─校外</a:t>
            </a:r>
            <a:r>
              <a:rPr lang="zh-TW" altLang="en-US" b="1" dirty="0" smtClean="0">
                <a:latin typeface="微軟正黑體" panose="020B0604030504040204" pitchFamily="34" charset="-120"/>
                <a:ea typeface="微軟正黑體" panose="020B0604030504040204" pitchFamily="34" charset="-120"/>
              </a:rPr>
              <a:t>展覽</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zh-TW" altLang="zh-TW" b="1" dirty="0" smtClean="0">
                <a:latin typeface="微軟正黑體" panose="020B0604030504040204" pitchFamily="34" charset="-120"/>
                <a:ea typeface="微軟正黑體" panose="020B0604030504040204" pitchFamily="34" charset="-120"/>
              </a:rPr>
              <a:t>參觀歷史相關或其他方面展覽，吸取新知、瞭解更多事物，並將其融入課程學習</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4" name="圓角矩形 3"/>
          <p:cNvSpPr/>
          <p:nvPr/>
        </p:nvSpPr>
        <p:spPr>
          <a:xfrm>
            <a:off x="323528" y="4008004"/>
            <a:ext cx="2448271" cy="2691072"/>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5">
              <a:tint val="50000"/>
              <a:hueOff val="4253174"/>
              <a:satOff val="-10816"/>
              <a:lumOff val="-1375"/>
              <a:alphaOff val="0"/>
            </a:schemeClr>
          </a:effectRef>
          <a:fontRef idx="minor">
            <a:schemeClr val="lt1">
              <a:hueOff val="0"/>
              <a:satOff val="0"/>
              <a:lumOff val="0"/>
              <a:alphaOff val="0"/>
            </a:schemeClr>
          </a:fontRef>
        </p:style>
      </p:sp>
      <p:sp>
        <p:nvSpPr>
          <p:cNvPr id="5" name="圓角矩形 4"/>
          <p:cNvSpPr/>
          <p:nvPr/>
        </p:nvSpPr>
        <p:spPr>
          <a:xfrm>
            <a:off x="6732240" y="1056185"/>
            <a:ext cx="2206576" cy="2693554"/>
          </a:xfrm>
          <a:prstGeom prst="roundRect">
            <a:avLst>
              <a:gd name="adj" fmla="val 10000"/>
            </a:avLst>
          </a:prstGeom>
          <a:blipFill dpi="0" rotWithShape="1">
            <a:blip r:embed="rId3" cstate="print">
              <a:extLst>
                <a:ext uri="{28A0092B-C50C-407E-A947-70E740481C1C}">
                  <a14:useLocalDpi xmlns:a14="http://schemas.microsoft.com/office/drawing/2010/main" val="0"/>
                </a:ext>
              </a:extLst>
            </a:blip>
            <a:srcRect/>
            <a:stretch>
              <a:fillRect l="-34936" r="-34936"/>
            </a:stretch>
          </a:blipFill>
        </p:spPr>
        <p:style>
          <a:lnRef idx="2">
            <a:schemeClr val="lt1">
              <a:hueOff val="0"/>
              <a:satOff val="0"/>
              <a:lumOff val="0"/>
              <a:alphaOff val="0"/>
            </a:schemeClr>
          </a:lnRef>
          <a:fillRef idx="1">
            <a:scrgbClr r="0" g="0" b="0"/>
          </a:fillRef>
          <a:effectRef idx="0">
            <a:schemeClr val="accent5">
              <a:tint val="50000"/>
              <a:hueOff val="8506348"/>
              <a:satOff val="-21631"/>
              <a:lumOff val="-2750"/>
              <a:alphaOff val="0"/>
            </a:schemeClr>
          </a:effectRef>
          <a:fontRef idx="minor">
            <a:schemeClr val="lt1">
              <a:hueOff val="0"/>
              <a:satOff val="0"/>
              <a:lumOff val="0"/>
              <a:alphaOff val="0"/>
            </a:schemeClr>
          </a:fontRef>
        </p:style>
      </p:sp>
      <p:sp>
        <p:nvSpPr>
          <p:cNvPr id="6" name="矩形 5"/>
          <p:cNvSpPr/>
          <p:nvPr/>
        </p:nvSpPr>
        <p:spPr>
          <a:xfrm>
            <a:off x="179512" y="836713"/>
            <a:ext cx="6624736" cy="3197610"/>
          </a:xfrm>
          <a:prstGeom prst="rect">
            <a:avLst/>
          </a:prstGeom>
        </p:spPr>
        <p:txBody>
          <a:bodyPr vert="horz" lIns="91440" tIns="45720" rIns="91440" bIns="45720" rtlCol="0">
            <a:normAutofit lnSpcReduction="10000"/>
          </a:bodyPr>
          <a:lstStyle/>
          <a:p>
            <a:pPr>
              <a:spcBef>
                <a:spcPct val="20000"/>
              </a:spcBef>
              <a:buFont typeface="Arial" panose="020B0604020202020204" pitchFamily="34" charset="0"/>
              <a:buNone/>
            </a:pPr>
            <a:r>
              <a:rPr lang="zh-TW" altLang="en-US" sz="3500" b="1" dirty="0">
                <a:latin typeface="微軟正黑體" panose="020B0604030504040204" pitchFamily="34" charset="-120"/>
                <a:ea typeface="微軟正黑體" panose="020B0604030504040204" pitchFamily="34" charset="-120"/>
              </a:rPr>
              <a:t>國</a:t>
            </a:r>
            <a:r>
              <a:rPr lang="zh-TW" altLang="en-US" sz="3500" b="1" dirty="0" smtClean="0">
                <a:latin typeface="微軟正黑體" panose="020B0604030504040204" pitchFamily="34" charset="-120"/>
                <a:ea typeface="微軟正黑體" panose="020B0604030504040204" pitchFamily="34" charset="-120"/>
              </a:rPr>
              <a:t>八─</a:t>
            </a:r>
            <a:r>
              <a:rPr lang="zh-TW" altLang="en-US" sz="35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a:t>
            </a:r>
            <a:r>
              <a:rPr lang="zh-TW" altLang="en-US" sz="35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議題</a:t>
            </a:r>
            <a:r>
              <a:rPr lang="zh-TW" altLang="en-US" sz="3500" b="1" dirty="0">
                <a:latin typeface="微軟正黑體" panose="020B0604030504040204" pitchFamily="34" charset="-120"/>
                <a:ea typeface="微軟正黑體" panose="020B0604030504040204" pitchFamily="34" charset="-120"/>
              </a:rPr>
              <a:t>融入</a:t>
            </a:r>
            <a:endParaRPr lang="en-US" altLang="zh-TW" sz="3500" b="1" dirty="0">
              <a:latin typeface="微軟正黑體" panose="020B0604030504040204" pitchFamily="34" charset="-120"/>
              <a:ea typeface="微軟正黑體" panose="020B0604030504040204" pitchFamily="34" charset="-120"/>
            </a:endParaRPr>
          </a:p>
          <a:p>
            <a:pPr>
              <a:spcBef>
                <a:spcPct val="20000"/>
              </a:spcBef>
              <a:buFont typeface="Arial" panose="020B0604020202020204" pitchFamily="34" charset="0"/>
              <a:buNone/>
            </a:pPr>
            <a:r>
              <a:rPr lang="en-US" altLang="zh-TW" sz="3200" b="1" dirty="0">
                <a:latin typeface="微軟正黑體" panose="020B0604030504040204" pitchFamily="34" charset="-120"/>
                <a:ea typeface="微軟正黑體" panose="020B0604030504040204" pitchFamily="34" charset="-120"/>
              </a:rPr>
              <a:t>1.</a:t>
            </a:r>
            <a:r>
              <a:rPr lang="zh-TW" altLang="en-US" sz="3200" b="1" dirty="0">
                <a:latin typeface="微軟正黑體" panose="020B0604030504040204" pitchFamily="34" charset="-120"/>
                <a:ea typeface="微軟正黑體" panose="020B0604030504040204" pitchFamily="34" charset="-120"/>
              </a:rPr>
              <a:t> 教師說明魏晉時期背景並分組、說明學習單內容。</a:t>
            </a:r>
            <a:endParaRPr lang="en-US" altLang="zh-TW" sz="3200" b="1" dirty="0">
              <a:latin typeface="微軟正黑體" panose="020B0604030504040204" pitchFamily="34" charset="-120"/>
              <a:ea typeface="微軟正黑體" panose="020B0604030504040204" pitchFamily="34" charset="-120"/>
            </a:endParaRPr>
          </a:p>
          <a:p>
            <a:pPr>
              <a:spcBef>
                <a:spcPct val="20000"/>
              </a:spcBef>
              <a:buFont typeface="Arial" panose="020B0604020202020204" pitchFamily="34" charset="0"/>
              <a:buNone/>
            </a:pPr>
            <a:r>
              <a:rPr lang="en-US" altLang="zh-TW" sz="3200" b="1" dirty="0">
                <a:latin typeface="微軟正黑體" panose="020B0604030504040204" pitchFamily="34" charset="-120"/>
                <a:ea typeface="微軟正黑體" panose="020B0604030504040204" pitchFamily="34" charset="-120"/>
              </a:rPr>
              <a:t>2.</a:t>
            </a:r>
            <a:r>
              <a:rPr lang="zh-TW" altLang="en-US" sz="3200" b="1" dirty="0">
                <a:latin typeface="微軟正黑體" panose="020B0604030504040204" pitchFamily="34" charset="-120"/>
                <a:ea typeface="微軟正黑體" panose="020B0604030504040204" pitchFamily="34" charset="-120"/>
              </a:rPr>
              <a:t> 學生根據歷史背景，設想自己在當時可能從事的職業及作法。</a:t>
            </a:r>
            <a:endParaRPr lang="en-US" altLang="zh-TW" sz="3200" b="1" dirty="0">
              <a:latin typeface="微軟正黑體" panose="020B0604030504040204" pitchFamily="34" charset="-120"/>
              <a:ea typeface="微軟正黑體" panose="020B0604030504040204" pitchFamily="34" charset="-120"/>
            </a:endParaRPr>
          </a:p>
          <a:p>
            <a:pPr>
              <a:spcBef>
                <a:spcPct val="20000"/>
              </a:spcBef>
              <a:buFont typeface="Arial" panose="020B0604020202020204" pitchFamily="34" charset="0"/>
              <a:buNone/>
            </a:pPr>
            <a:r>
              <a:rPr lang="en-US" altLang="zh-TW" sz="3200" b="1" dirty="0">
                <a:latin typeface="微軟正黑體" panose="020B0604030504040204" pitchFamily="34" charset="-120"/>
                <a:ea typeface="微軟正黑體" panose="020B0604030504040204" pitchFamily="34" charset="-120"/>
              </a:rPr>
              <a:t>3.</a:t>
            </a:r>
            <a:r>
              <a:rPr lang="zh-TW" altLang="en-US" sz="3200" b="1" dirty="0">
                <a:latin typeface="微軟正黑體" panose="020B0604030504040204" pitchFamily="34" charset="-120"/>
                <a:ea typeface="微軟正黑體" panose="020B0604030504040204" pitchFamily="34" charset="-120"/>
              </a:rPr>
              <a:t>各組分享、評鑑各組之差異。</a:t>
            </a:r>
          </a:p>
        </p:txBody>
      </p:sp>
    </p:spTree>
    <p:extLst>
      <p:ext uri="{BB962C8B-B14F-4D97-AF65-F5344CB8AC3E}">
        <p14:creationId xmlns:p14="http://schemas.microsoft.com/office/powerpoint/2010/main" val="2566728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dirty="0" smtClean="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rPr>
              <a:t>地理科</a:t>
            </a:r>
            <a:endParaRPr lang="zh-TW" altLang="en-US" dirty="0">
              <a:solidFill>
                <a:srgbClr val="FFFF00"/>
              </a:solidFill>
              <a:effectLst>
                <a:outerShdw blurRad="38100" dist="38100" dir="2700000" algn="tl">
                  <a:srgbClr val="000000">
                    <a:alpha val="43137"/>
                  </a:srgbClr>
                </a:outerShdw>
              </a:effectLst>
              <a:latin typeface="華康平劇體W7" panose="040B0709000000000000" pitchFamily="81" charset="-120"/>
              <a:ea typeface="華康平劇體W7" panose="040B0709000000000000" pitchFamily="81" charset="-120"/>
            </a:endParaRPr>
          </a:p>
        </p:txBody>
      </p:sp>
      <p:sp>
        <p:nvSpPr>
          <p:cNvPr id="3" name="內容版面配置區 2"/>
          <p:cNvSpPr>
            <a:spLocks noGrp="1"/>
          </p:cNvSpPr>
          <p:nvPr>
            <p:ph idx="1"/>
          </p:nvPr>
        </p:nvSpPr>
        <p:spPr>
          <a:xfrm>
            <a:off x="467544" y="1412776"/>
            <a:ext cx="3672408" cy="4525963"/>
          </a:xfrm>
        </p:spPr>
        <p:txBody>
          <a:bodyPr>
            <a:normAutofit fontScale="92500"/>
          </a:bodyPr>
          <a:lstStyle/>
          <a:p>
            <a:pPr marL="0" lvl="0" indent="0">
              <a:spcAft>
                <a:spcPts val="0"/>
              </a:spcAft>
              <a:buNone/>
            </a:pPr>
            <a:r>
              <a:rPr lang="zh-TW" altLang="en-US" b="1" dirty="0" smtClean="0">
                <a:latin typeface="微軟正黑體" panose="020B0604030504040204" pitchFamily="34" charset="-120"/>
                <a:ea typeface="微軟正黑體" panose="020B0604030504040204" pitchFamily="34" charset="-120"/>
              </a:rPr>
              <a:t>國七</a:t>
            </a:r>
            <a:r>
              <a:rPr lang="zh-TW" altLang="en-US" b="1" dirty="0" smtClean="0">
                <a:solidFill>
                  <a:srgbClr val="FF0000"/>
                </a:solidFill>
                <a:latin typeface="微軟正黑體" panose="020B0604030504040204" pitchFamily="34" charset="-120"/>
                <a:ea typeface="微軟正黑體" panose="020B0604030504040204" pitchFamily="34" charset="-120"/>
              </a:rPr>
              <a:t>台灣主題</a:t>
            </a:r>
            <a:r>
              <a:rPr lang="zh-TW" altLang="en-US" b="1" dirty="0" smtClean="0">
                <a:latin typeface="微軟正黑體" panose="020B0604030504040204" pitchFamily="34" charset="-120"/>
                <a:ea typeface="微軟正黑體" panose="020B0604030504040204" pitchFamily="34" charset="-120"/>
              </a:rPr>
              <a:t>地圖（</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寒假作業</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教師</a:t>
            </a:r>
            <a:r>
              <a:rPr lang="zh-TW" altLang="zh-TW" b="1" dirty="0" smtClean="0">
                <a:latin typeface="微軟正黑體" panose="020B0604030504040204" pitchFamily="34" charset="-120"/>
                <a:ea typeface="微軟正黑體" panose="020B0604030504040204" pitchFamily="34" charset="-120"/>
              </a:rPr>
              <a:t>說明地圖的基本要素、地圖類型</a:t>
            </a:r>
            <a:r>
              <a:rPr lang="zh-TW" altLang="en-US" b="1" dirty="0" smtClean="0">
                <a:latin typeface="微軟正黑體" panose="020B0604030504040204" pitchFamily="34" charset="-120"/>
                <a:ea typeface="微軟正黑體" panose="020B0604030504040204" pitchFamily="34" charset="-120"/>
              </a:rPr>
              <a:t>，並提供地圖框架。</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2.</a:t>
            </a:r>
            <a:r>
              <a:rPr lang="zh-TW" altLang="zh-TW" b="1" dirty="0" smtClean="0">
                <a:latin typeface="微軟正黑體" panose="020B0604030504040204" pitchFamily="34" charset="-120"/>
                <a:ea typeface="微軟正黑體" panose="020B0604030504040204" pitchFamily="34" charset="-120"/>
              </a:rPr>
              <a:t>學生訂定地圖的主題</a:t>
            </a:r>
            <a:r>
              <a:rPr lang="zh-TW" altLang="en-US" b="1" dirty="0" smtClean="0">
                <a:latin typeface="微軟正黑體" panose="020B0604030504040204" pitchFamily="34" charset="-120"/>
                <a:ea typeface="微軟正黑體" panose="020B0604030504040204" pitchFamily="34" charset="-120"/>
              </a:rPr>
              <a:t>，進行設計製作。</a:t>
            </a:r>
            <a:endParaRPr lang="en-US" altLang="zh-TW" b="1" dirty="0" smtClean="0">
              <a:latin typeface="微軟正黑體" panose="020B0604030504040204" pitchFamily="34" charset="-120"/>
              <a:ea typeface="微軟正黑體" panose="020B0604030504040204" pitchFamily="34" charset="-120"/>
            </a:endParaRPr>
          </a:p>
          <a:p>
            <a:pPr marL="0" lvl="0" indent="0">
              <a:spcAft>
                <a:spcPts val="0"/>
              </a:spcAft>
              <a:buNone/>
            </a:pP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課堂展示、</a:t>
            </a:r>
            <a:r>
              <a:rPr lang="zh-TW" altLang="zh-TW" b="1" dirty="0" smtClean="0">
                <a:latin typeface="微軟正黑體" panose="020B0604030504040204" pitchFamily="34" charset="-120"/>
                <a:ea typeface="微軟正黑體" panose="020B0604030504040204" pitchFamily="34" charset="-120"/>
              </a:rPr>
              <a:t>評鑑</a:t>
            </a:r>
            <a:r>
              <a:rPr lang="zh-TW" altLang="en-US" b="1" dirty="0" smtClean="0">
                <a:latin typeface="微軟正黑體" panose="020B0604030504040204" pitchFamily="34" charset="-120"/>
                <a:ea typeface="微軟正黑體" panose="020B0604030504040204" pitchFamily="34" charset="-120"/>
              </a:rPr>
              <a:t>與欣賞</a:t>
            </a:r>
            <a:r>
              <a:rPr lang="zh-TW" altLang="zh-TW" b="1" dirty="0" smtClean="0">
                <a:latin typeface="微軟正黑體" panose="020B0604030504040204" pitchFamily="34" charset="-120"/>
                <a:ea typeface="微軟正黑體" panose="020B0604030504040204" pitchFamily="34" charset="-120"/>
              </a:rPr>
              <a:t>作品差異。</a:t>
            </a:r>
            <a:endParaRPr lang="zh-TW" altLang="en-US" b="1"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8640"/>
            <a:ext cx="4479925"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553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2" y="-17140"/>
            <a:ext cx="4370388"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5" y="13146"/>
            <a:ext cx="4581525" cy="64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051" y="3861048"/>
            <a:ext cx="3819755" cy="297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620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117</TotalTime>
  <Words>679</Words>
  <Application>Microsoft Office PowerPoint</Application>
  <PresentationFormat>如螢幕大小 (4:3)</PresentationFormat>
  <Paragraphs>103</Paragraphs>
  <Slides>19</Slides>
  <Notes>0</Notes>
  <HiddenSlides>0</HiddenSlides>
  <MMClips>0</MMClips>
  <ScaleCrop>false</ScaleCrop>
  <HeadingPairs>
    <vt:vector size="4" baseType="variant">
      <vt:variant>
        <vt:lpstr>佈景主題</vt:lpstr>
      </vt:variant>
      <vt:variant>
        <vt:i4>2</vt:i4>
      </vt:variant>
      <vt:variant>
        <vt:lpstr>投影片標題</vt:lpstr>
      </vt:variant>
      <vt:variant>
        <vt:i4>19</vt:i4>
      </vt:variant>
    </vt:vector>
  </HeadingPairs>
  <TitlesOfParts>
    <vt:vector size="21" baseType="lpstr">
      <vt:lpstr>Office 佈景主題</vt:lpstr>
      <vt:lpstr>預設簡報設計</vt:lpstr>
      <vt:lpstr>大直高中社會科 有效教學分享</vt:lpstr>
      <vt:lpstr>一、有效教學推動概述</vt:lpstr>
      <vt:lpstr>公民科</vt:lpstr>
      <vt:lpstr>公民科</vt:lpstr>
      <vt:lpstr>公民科</vt:lpstr>
      <vt:lpstr>歷史科</vt:lpstr>
      <vt:lpstr>歷史科</vt:lpstr>
      <vt:lpstr>地理科</vt:lpstr>
      <vt:lpstr>PowerPoint 簡報</vt:lpstr>
      <vt:lpstr>PowerPoint 簡報</vt:lpstr>
      <vt:lpstr>地理科</vt:lpstr>
      <vt:lpstr>地理科</vt:lpstr>
      <vt:lpstr>地理科</vt:lpstr>
      <vt:lpstr>地理科</vt:lpstr>
      <vt:lpstr>二、好社之徒推動</vt:lpstr>
      <vt:lpstr>PowerPoint 簡報</vt:lpstr>
      <vt:lpstr>PowerPoint 簡報</vt:lpstr>
      <vt:lpstr>台灣區域地理 影片題</vt:lpstr>
      <vt:lpstr>四、可供分享或交流之處</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大直高中社會科有效教學分享</dc:title>
  <dc:creator>TOSHIBA</dc:creator>
  <cp:lastModifiedBy>user</cp:lastModifiedBy>
  <cp:revision>16</cp:revision>
  <dcterms:created xsi:type="dcterms:W3CDTF">2014-05-27T12:06:37Z</dcterms:created>
  <dcterms:modified xsi:type="dcterms:W3CDTF">2014-05-27T15:59:19Z</dcterms:modified>
</cp:coreProperties>
</file>