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2" r:id="rId6"/>
  </p:sld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9" r:id="rId18"/>
    <p:sldId id="270" r:id="rId19"/>
    <p:sldId id="272" r:id="rId20"/>
    <p:sldId id="271" r:id="rId21"/>
    <p:sldId id="267" r:id="rId22"/>
    <p:sldId id="26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C44C4-AED2-45F4-898E-E289E7222809}" type="doc">
      <dgm:prSet loTypeId="urn:microsoft.com/office/officeart/2005/8/layout/matrix1" loCatId="matrix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6C3212EB-6FFD-4EB7-8360-1D2E0AEA2C8F}">
      <dgm:prSet phldrT="[文字]" custT="1"/>
      <dgm:spPr/>
      <dgm:t>
        <a:bodyPr/>
        <a:lstStyle/>
        <a:p>
          <a:r>
            <a:rPr lang="zh-TW" altLang="en-US" sz="2800" dirty="0" smtClean="0"/>
            <a:t>學習</a:t>
          </a:r>
          <a:endParaRPr lang="en-US" altLang="zh-TW" sz="2800" dirty="0" smtClean="0"/>
        </a:p>
        <a:p>
          <a:r>
            <a:rPr lang="zh-TW" altLang="en-US" sz="2800" dirty="0" smtClean="0"/>
            <a:t>革命</a:t>
          </a:r>
          <a:endParaRPr lang="zh-TW" altLang="en-US" sz="2800" dirty="0"/>
        </a:p>
      </dgm:t>
    </dgm:pt>
    <dgm:pt modelId="{E047E703-8719-4F53-9E3B-67FFF7FB80A2}" type="parTrans" cxnId="{D6C56440-03AA-48A8-85A9-888DCA898B6E}">
      <dgm:prSet/>
      <dgm:spPr/>
      <dgm:t>
        <a:bodyPr/>
        <a:lstStyle/>
        <a:p>
          <a:endParaRPr lang="zh-TW" altLang="en-US"/>
        </a:p>
      </dgm:t>
    </dgm:pt>
    <dgm:pt modelId="{E71B7C30-8EE2-41C4-B934-3A8F4851CAC7}" type="sibTrans" cxnId="{D6C56440-03AA-48A8-85A9-888DCA898B6E}">
      <dgm:prSet/>
      <dgm:spPr/>
      <dgm:t>
        <a:bodyPr/>
        <a:lstStyle/>
        <a:p>
          <a:endParaRPr lang="zh-TW" altLang="en-US"/>
        </a:p>
      </dgm:t>
    </dgm:pt>
    <dgm:pt modelId="{6C92F06B-80E8-4B06-91C1-06ACEA58242F}">
      <dgm:prSet phldrT="[文字]" custT="1"/>
      <dgm:spPr/>
      <dgm:t>
        <a:bodyPr/>
        <a:lstStyle/>
        <a:p>
          <a:r>
            <a:rPr lang="zh-TW" altLang="en-US" sz="2800" dirty="0" smtClean="0"/>
            <a:t>主動學習的熱情</a:t>
          </a:r>
          <a:endParaRPr lang="zh-TW" altLang="en-US" sz="2800" dirty="0"/>
        </a:p>
      </dgm:t>
    </dgm:pt>
    <dgm:pt modelId="{B73C5E5F-A333-4E91-B3B4-0EA221974561}" type="parTrans" cxnId="{C1C49FB9-6A65-4A39-B541-4F5FABE0E1F8}">
      <dgm:prSet/>
      <dgm:spPr/>
      <dgm:t>
        <a:bodyPr/>
        <a:lstStyle/>
        <a:p>
          <a:endParaRPr lang="zh-TW" altLang="en-US"/>
        </a:p>
      </dgm:t>
    </dgm:pt>
    <dgm:pt modelId="{0F39622E-295D-4D38-9EBA-330A39B06473}" type="sibTrans" cxnId="{C1C49FB9-6A65-4A39-B541-4F5FABE0E1F8}">
      <dgm:prSet/>
      <dgm:spPr/>
      <dgm:t>
        <a:bodyPr/>
        <a:lstStyle/>
        <a:p>
          <a:endParaRPr lang="zh-TW" altLang="en-US"/>
        </a:p>
      </dgm:t>
    </dgm:pt>
    <dgm:pt modelId="{0D836FC4-6C80-4514-AD46-04E5CF3113B7}">
      <dgm:prSet phldrT="[文字]" custT="1"/>
      <dgm:spPr/>
      <dgm:t>
        <a:bodyPr/>
        <a:lstStyle/>
        <a:p>
          <a:r>
            <a:rPr lang="zh-TW" altLang="en-US" sz="2800" dirty="0" smtClean="0"/>
            <a:t>深入探討</a:t>
          </a:r>
          <a:endParaRPr lang="zh-TW" altLang="en-US" sz="2800" dirty="0"/>
        </a:p>
      </dgm:t>
    </dgm:pt>
    <dgm:pt modelId="{C699C617-88EC-4F0F-8297-B9DE1721DF1C}" type="parTrans" cxnId="{90CE2E39-4B61-4EFD-B555-DC5B971A1CCB}">
      <dgm:prSet/>
      <dgm:spPr/>
      <dgm:t>
        <a:bodyPr/>
        <a:lstStyle/>
        <a:p>
          <a:endParaRPr lang="zh-TW" altLang="en-US"/>
        </a:p>
      </dgm:t>
    </dgm:pt>
    <dgm:pt modelId="{467E4115-1FA4-4ADC-BC02-F1CFC3284BCE}" type="sibTrans" cxnId="{90CE2E39-4B61-4EFD-B555-DC5B971A1CCB}">
      <dgm:prSet/>
      <dgm:spPr/>
      <dgm:t>
        <a:bodyPr/>
        <a:lstStyle/>
        <a:p>
          <a:endParaRPr lang="zh-TW" altLang="en-US"/>
        </a:p>
      </dgm:t>
    </dgm:pt>
    <dgm:pt modelId="{F730307E-B493-42A8-AFB4-3AA69E5A3407}">
      <dgm:prSet phldrT="[文字]" custT="1"/>
      <dgm:spPr/>
      <dgm:t>
        <a:bodyPr/>
        <a:lstStyle/>
        <a:p>
          <a:r>
            <a:rPr lang="zh-TW" altLang="en-US" sz="3300" dirty="0" smtClean="0"/>
            <a:t>合作學習</a:t>
          </a:r>
          <a:endParaRPr lang="zh-TW" altLang="en-US" sz="3300" dirty="0"/>
        </a:p>
      </dgm:t>
    </dgm:pt>
    <dgm:pt modelId="{8B2EE061-1783-40C2-B288-2C1D6789EAA4}" type="parTrans" cxnId="{26B92D90-90DD-40EC-BA69-B52DB0755878}">
      <dgm:prSet/>
      <dgm:spPr/>
      <dgm:t>
        <a:bodyPr/>
        <a:lstStyle/>
        <a:p>
          <a:endParaRPr lang="zh-TW" altLang="en-US"/>
        </a:p>
      </dgm:t>
    </dgm:pt>
    <dgm:pt modelId="{051B90C1-6932-496C-BCD6-4F310060AC4D}" type="sibTrans" cxnId="{26B92D90-90DD-40EC-BA69-B52DB0755878}">
      <dgm:prSet/>
      <dgm:spPr/>
      <dgm:t>
        <a:bodyPr/>
        <a:lstStyle/>
        <a:p>
          <a:endParaRPr lang="zh-TW" altLang="en-US"/>
        </a:p>
      </dgm:t>
    </dgm:pt>
    <dgm:pt modelId="{9D55133A-901D-44FE-9D84-34ED6B8B96EB}">
      <dgm:prSet phldrT="[文字]"/>
      <dgm:spPr/>
      <dgm:t>
        <a:bodyPr/>
        <a:lstStyle/>
        <a:p>
          <a:r>
            <a:rPr lang="en-US" altLang="zh-TW" dirty="0" smtClean="0"/>
            <a:t>?</a:t>
          </a:r>
          <a:endParaRPr lang="zh-TW" altLang="en-US" dirty="0"/>
        </a:p>
      </dgm:t>
    </dgm:pt>
    <dgm:pt modelId="{DF441356-807A-4D16-B133-C32AE0435688}" type="parTrans" cxnId="{1C319462-4527-40C5-8C4C-30B6A4940770}">
      <dgm:prSet/>
      <dgm:spPr/>
      <dgm:t>
        <a:bodyPr/>
        <a:lstStyle/>
        <a:p>
          <a:endParaRPr lang="zh-TW" altLang="en-US"/>
        </a:p>
      </dgm:t>
    </dgm:pt>
    <dgm:pt modelId="{A7D95CD8-AFE5-42B1-B392-901427D48B42}" type="sibTrans" cxnId="{1C319462-4527-40C5-8C4C-30B6A4940770}">
      <dgm:prSet/>
      <dgm:spPr/>
      <dgm:t>
        <a:bodyPr/>
        <a:lstStyle/>
        <a:p>
          <a:endParaRPr lang="zh-TW" altLang="en-US"/>
        </a:p>
      </dgm:t>
    </dgm:pt>
    <dgm:pt modelId="{BAF62C6B-EE51-4BB0-83DC-EB5E71C66E46}" type="pres">
      <dgm:prSet presAssocID="{266C44C4-AED2-45F4-898E-E289E722280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F11518-4447-4493-A080-151DA98D210F}" type="pres">
      <dgm:prSet presAssocID="{266C44C4-AED2-45F4-898E-E289E7222809}" presName="matrix" presStyleCnt="0"/>
      <dgm:spPr/>
    </dgm:pt>
    <dgm:pt modelId="{87B6D3A2-F1DA-4D92-B2B7-DD1F2E8512D7}" type="pres">
      <dgm:prSet presAssocID="{266C44C4-AED2-45F4-898E-E289E722280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0C1AF7CA-50DB-4F17-823F-CDDC261F9487}" type="pres">
      <dgm:prSet presAssocID="{266C44C4-AED2-45F4-898E-E289E722280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79BB92-D9ED-4321-ACF4-71B2E5A15E61}" type="pres">
      <dgm:prSet presAssocID="{266C44C4-AED2-45F4-898E-E289E722280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ED0B1B47-9F66-467E-9B0D-977A08D8EE94}" type="pres">
      <dgm:prSet presAssocID="{266C44C4-AED2-45F4-898E-E289E722280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F043AB-BA45-42BC-BBAE-FDF7336F67DA}" type="pres">
      <dgm:prSet presAssocID="{266C44C4-AED2-45F4-898E-E289E722280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B3DF206C-9AE6-4792-8FAA-BCF35A700C81}" type="pres">
      <dgm:prSet presAssocID="{266C44C4-AED2-45F4-898E-E289E722280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F4207C-F48B-4AC1-953B-1B4FBE2620FA}" type="pres">
      <dgm:prSet presAssocID="{266C44C4-AED2-45F4-898E-E289E722280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CDA744DC-18A9-46A8-9DA6-0880D7B0C7A7}" type="pres">
      <dgm:prSet presAssocID="{266C44C4-AED2-45F4-898E-E289E722280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8093F8-E222-4356-A0B7-ECC6FBDE2BE4}" type="pres">
      <dgm:prSet presAssocID="{266C44C4-AED2-45F4-898E-E289E722280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0DF551-338C-4664-86DE-D49D3B3203A2}" type="presOf" srcId="{0D836FC4-6C80-4514-AD46-04E5CF3113B7}" destId="{ED0B1B47-9F66-467E-9B0D-977A08D8EE94}" srcOrd="1" destOrd="0" presId="urn:microsoft.com/office/officeart/2005/8/layout/matrix1"/>
    <dgm:cxn modelId="{C1C49FB9-6A65-4A39-B541-4F5FABE0E1F8}" srcId="{6C3212EB-6FFD-4EB7-8360-1D2E0AEA2C8F}" destId="{6C92F06B-80E8-4B06-91C1-06ACEA58242F}" srcOrd="0" destOrd="0" parTransId="{B73C5E5F-A333-4E91-B3B4-0EA221974561}" sibTransId="{0F39622E-295D-4D38-9EBA-330A39B06473}"/>
    <dgm:cxn modelId="{E70287BE-8829-4C2C-96CB-337C1DF1CBAC}" type="presOf" srcId="{F730307E-B493-42A8-AFB4-3AA69E5A3407}" destId="{B3DF206C-9AE6-4792-8FAA-BCF35A700C81}" srcOrd="1" destOrd="0" presId="urn:microsoft.com/office/officeart/2005/8/layout/matrix1"/>
    <dgm:cxn modelId="{D6C56440-03AA-48A8-85A9-888DCA898B6E}" srcId="{266C44C4-AED2-45F4-898E-E289E7222809}" destId="{6C3212EB-6FFD-4EB7-8360-1D2E0AEA2C8F}" srcOrd="0" destOrd="0" parTransId="{E047E703-8719-4F53-9E3B-67FFF7FB80A2}" sibTransId="{E71B7C30-8EE2-41C4-B934-3A8F4851CAC7}"/>
    <dgm:cxn modelId="{26B92D90-90DD-40EC-BA69-B52DB0755878}" srcId="{6C3212EB-6FFD-4EB7-8360-1D2E0AEA2C8F}" destId="{F730307E-B493-42A8-AFB4-3AA69E5A3407}" srcOrd="2" destOrd="0" parTransId="{8B2EE061-1783-40C2-B288-2C1D6789EAA4}" sibTransId="{051B90C1-6932-496C-BCD6-4F310060AC4D}"/>
    <dgm:cxn modelId="{B957D8FB-3351-4BC2-9C8B-00F6AA526C05}" type="presOf" srcId="{6C92F06B-80E8-4B06-91C1-06ACEA58242F}" destId="{87B6D3A2-F1DA-4D92-B2B7-DD1F2E8512D7}" srcOrd="0" destOrd="0" presId="urn:microsoft.com/office/officeart/2005/8/layout/matrix1"/>
    <dgm:cxn modelId="{E3D1BC2B-190C-41F7-A29D-D7357381C8C0}" type="presOf" srcId="{9D55133A-901D-44FE-9D84-34ED6B8B96EB}" destId="{D4F4207C-F48B-4AC1-953B-1B4FBE2620FA}" srcOrd="0" destOrd="0" presId="urn:microsoft.com/office/officeart/2005/8/layout/matrix1"/>
    <dgm:cxn modelId="{96653FD5-D4CB-4AD3-B56E-C63A3BFE20DB}" type="presOf" srcId="{F730307E-B493-42A8-AFB4-3AA69E5A3407}" destId="{EEF043AB-BA45-42BC-BBAE-FDF7336F67DA}" srcOrd="0" destOrd="0" presId="urn:microsoft.com/office/officeart/2005/8/layout/matrix1"/>
    <dgm:cxn modelId="{4BBB2C05-E05D-48B9-90BD-D20561BF0F8C}" type="presOf" srcId="{266C44C4-AED2-45F4-898E-E289E7222809}" destId="{BAF62C6B-EE51-4BB0-83DC-EB5E71C66E46}" srcOrd="0" destOrd="0" presId="urn:microsoft.com/office/officeart/2005/8/layout/matrix1"/>
    <dgm:cxn modelId="{90CE2E39-4B61-4EFD-B555-DC5B971A1CCB}" srcId="{6C3212EB-6FFD-4EB7-8360-1D2E0AEA2C8F}" destId="{0D836FC4-6C80-4514-AD46-04E5CF3113B7}" srcOrd="1" destOrd="0" parTransId="{C699C617-88EC-4F0F-8297-B9DE1721DF1C}" sibTransId="{467E4115-1FA4-4ADC-BC02-F1CFC3284BCE}"/>
    <dgm:cxn modelId="{1C319462-4527-40C5-8C4C-30B6A4940770}" srcId="{6C3212EB-6FFD-4EB7-8360-1D2E0AEA2C8F}" destId="{9D55133A-901D-44FE-9D84-34ED6B8B96EB}" srcOrd="3" destOrd="0" parTransId="{DF441356-807A-4D16-B133-C32AE0435688}" sibTransId="{A7D95CD8-AFE5-42B1-B392-901427D48B42}"/>
    <dgm:cxn modelId="{3BA86EE2-B057-4B56-BFB5-364BE4E85679}" type="presOf" srcId="{6C92F06B-80E8-4B06-91C1-06ACEA58242F}" destId="{0C1AF7CA-50DB-4F17-823F-CDDC261F9487}" srcOrd="1" destOrd="0" presId="urn:microsoft.com/office/officeart/2005/8/layout/matrix1"/>
    <dgm:cxn modelId="{E2141681-96EF-4F24-AC02-1399038938E9}" type="presOf" srcId="{9D55133A-901D-44FE-9D84-34ED6B8B96EB}" destId="{CDA744DC-18A9-46A8-9DA6-0880D7B0C7A7}" srcOrd="1" destOrd="0" presId="urn:microsoft.com/office/officeart/2005/8/layout/matrix1"/>
    <dgm:cxn modelId="{797ACD9C-5E48-46D6-9932-BF733B926498}" type="presOf" srcId="{0D836FC4-6C80-4514-AD46-04E5CF3113B7}" destId="{6579BB92-D9ED-4321-ACF4-71B2E5A15E61}" srcOrd="0" destOrd="0" presId="urn:microsoft.com/office/officeart/2005/8/layout/matrix1"/>
    <dgm:cxn modelId="{4283C304-A7F5-4BB0-83F6-DE11F7968D08}" type="presOf" srcId="{6C3212EB-6FFD-4EB7-8360-1D2E0AEA2C8F}" destId="{4E8093F8-E222-4356-A0B7-ECC6FBDE2BE4}" srcOrd="0" destOrd="0" presId="urn:microsoft.com/office/officeart/2005/8/layout/matrix1"/>
    <dgm:cxn modelId="{3488FA59-EB1C-4095-A350-B0D7A99EA7EE}" type="presParOf" srcId="{BAF62C6B-EE51-4BB0-83DC-EB5E71C66E46}" destId="{E8F11518-4447-4493-A080-151DA98D210F}" srcOrd="0" destOrd="0" presId="urn:microsoft.com/office/officeart/2005/8/layout/matrix1"/>
    <dgm:cxn modelId="{910B7BEF-67EF-4709-9AAE-15EB3AC8C7C7}" type="presParOf" srcId="{E8F11518-4447-4493-A080-151DA98D210F}" destId="{87B6D3A2-F1DA-4D92-B2B7-DD1F2E8512D7}" srcOrd="0" destOrd="0" presId="urn:microsoft.com/office/officeart/2005/8/layout/matrix1"/>
    <dgm:cxn modelId="{B7FE45B4-A837-4F1A-93CF-EDCC27E426F7}" type="presParOf" srcId="{E8F11518-4447-4493-A080-151DA98D210F}" destId="{0C1AF7CA-50DB-4F17-823F-CDDC261F9487}" srcOrd="1" destOrd="0" presId="urn:microsoft.com/office/officeart/2005/8/layout/matrix1"/>
    <dgm:cxn modelId="{E8ABB177-C872-4747-AEBD-EEFB44783496}" type="presParOf" srcId="{E8F11518-4447-4493-A080-151DA98D210F}" destId="{6579BB92-D9ED-4321-ACF4-71B2E5A15E61}" srcOrd="2" destOrd="0" presId="urn:microsoft.com/office/officeart/2005/8/layout/matrix1"/>
    <dgm:cxn modelId="{4658FD5B-A9E3-475B-928B-5E677A39428F}" type="presParOf" srcId="{E8F11518-4447-4493-A080-151DA98D210F}" destId="{ED0B1B47-9F66-467E-9B0D-977A08D8EE94}" srcOrd="3" destOrd="0" presId="urn:microsoft.com/office/officeart/2005/8/layout/matrix1"/>
    <dgm:cxn modelId="{501A244E-425E-49C9-B22B-99FB8063B76F}" type="presParOf" srcId="{E8F11518-4447-4493-A080-151DA98D210F}" destId="{EEF043AB-BA45-42BC-BBAE-FDF7336F67DA}" srcOrd="4" destOrd="0" presId="urn:microsoft.com/office/officeart/2005/8/layout/matrix1"/>
    <dgm:cxn modelId="{EF05F1DE-87B3-4F34-AC9D-41DBEC52C72A}" type="presParOf" srcId="{E8F11518-4447-4493-A080-151DA98D210F}" destId="{B3DF206C-9AE6-4792-8FAA-BCF35A700C81}" srcOrd="5" destOrd="0" presId="urn:microsoft.com/office/officeart/2005/8/layout/matrix1"/>
    <dgm:cxn modelId="{5E1828CC-50A9-4C45-8B10-D4B5A18387C6}" type="presParOf" srcId="{E8F11518-4447-4493-A080-151DA98D210F}" destId="{D4F4207C-F48B-4AC1-953B-1B4FBE2620FA}" srcOrd="6" destOrd="0" presId="urn:microsoft.com/office/officeart/2005/8/layout/matrix1"/>
    <dgm:cxn modelId="{A929CDA9-A8D1-49FA-BC1D-B1FA34FDEEED}" type="presParOf" srcId="{E8F11518-4447-4493-A080-151DA98D210F}" destId="{CDA744DC-18A9-46A8-9DA6-0880D7B0C7A7}" srcOrd="7" destOrd="0" presId="urn:microsoft.com/office/officeart/2005/8/layout/matrix1"/>
    <dgm:cxn modelId="{4C407C79-6DFA-48C3-9EBA-F19B8C5136D6}" type="presParOf" srcId="{BAF62C6B-EE51-4BB0-83DC-EB5E71C66E46}" destId="{4E8093F8-E222-4356-A0B7-ECC6FBDE2BE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CF24C-0D65-4E7D-A3E9-A978DD9B347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3CB3C12-3F1F-4E0A-9C3D-91359726C283}">
      <dgm:prSet phldrT="[文字]" custT="1"/>
      <dgm:spPr/>
      <dgm:t>
        <a:bodyPr/>
        <a:lstStyle/>
        <a:p>
          <a:r>
            <a:rPr lang="zh-TW" altLang="en-US" sz="2800" dirty="0" smtClean="0"/>
            <a:t>九年</a:t>
          </a:r>
          <a:endParaRPr lang="en-US" altLang="zh-TW" sz="2800" dirty="0" smtClean="0"/>
        </a:p>
        <a:p>
          <a:r>
            <a:rPr lang="zh-TW" altLang="en-US" sz="2800" dirty="0" smtClean="0"/>
            <a:t>一貫</a:t>
          </a:r>
          <a:endParaRPr lang="zh-TW" altLang="en-US" sz="2800" dirty="0"/>
        </a:p>
      </dgm:t>
    </dgm:pt>
    <dgm:pt modelId="{E31E9932-7463-4332-8C1E-21B87EE69829}" type="parTrans" cxnId="{AB61A080-377C-469C-AB00-1100B83B5F82}">
      <dgm:prSet/>
      <dgm:spPr/>
      <dgm:t>
        <a:bodyPr/>
        <a:lstStyle/>
        <a:p>
          <a:endParaRPr lang="zh-TW" altLang="en-US"/>
        </a:p>
      </dgm:t>
    </dgm:pt>
    <dgm:pt modelId="{15B40C48-192E-49BC-B226-ED49B5485A4C}" type="sibTrans" cxnId="{AB61A080-377C-469C-AB00-1100B83B5F82}">
      <dgm:prSet/>
      <dgm:spPr/>
      <dgm:t>
        <a:bodyPr/>
        <a:lstStyle/>
        <a:p>
          <a:endParaRPr lang="zh-TW" altLang="en-US"/>
        </a:p>
      </dgm:t>
    </dgm:pt>
    <dgm:pt modelId="{3317F354-D53D-4620-8BBD-D121FF701DD1}">
      <dgm:prSet phldrT="[文字]" custT="1"/>
      <dgm:spPr/>
      <dgm:t>
        <a:bodyPr/>
        <a:lstStyle/>
        <a:p>
          <a:r>
            <a:rPr lang="zh-TW" altLang="en-US" sz="2800" dirty="0" smtClean="0"/>
            <a:t>帶得走的能力</a:t>
          </a:r>
          <a:endParaRPr lang="zh-TW" altLang="en-US" sz="2800" dirty="0"/>
        </a:p>
      </dgm:t>
    </dgm:pt>
    <dgm:pt modelId="{8CF80A7E-48C6-4FF4-A0D5-53FCD7AFF43A}" type="parTrans" cxnId="{29DB98AA-27CA-4CED-8479-B85D5CF40283}">
      <dgm:prSet/>
      <dgm:spPr/>
      <dgm:t>
        <a:bodyPr/>
        <a:lstStyle/>
        <a:p>
          <a:endParaRPr lang="zh-TW" altLang="en-US"/>
        </a:p>
      </dgm:t>
    </dgm:pt>
    <dgm:pt modelId="{3872EE10-B8B6-44B4-A571-E260524FEBE7}" type="sibTrans" cxnId="{29DB98AA-27CA-4CED-8479-B85D5CF40283}">
      <dgm:prSet/>
      <dgm:spPr/>
      <dgm:t>
        <a:bodyPr/>
        <a:lstStyle/>
        <a:p>
          <a:endParaRPr lang="zh-TW" altLang="en-US"/>
        </a:p>
      </dgm:t>
    </dgm:pt>
    <dgm:pt modelId="{1E49C1F5-E858-4D69-8623-01CCF1CB3EE1}">
      <dgm:prSet phldrT="[文字]" custT="1"/>
      <dgm:spPr/>
      <dgm:t>
        <a:bodyPr/>
        <a:lstStyle/>
        <a:p>
          <a:r>
            <a:rPr lang="zh-TW" altLang="en-US" sz="2800" dirty="0" smtClean="0"/>
            <a:t>快樂學習</a:t>
          </a:r>
          <a:endParaRPr lang="zh-TW" altLang="en-US" sz="2800" dirty="0"/>
        </a:p>
      </dgm:t>
    </dgm:pt>
    <dgm:pt modelId="{F4F3FC16-C952-4726-BA03-31F931CBF61C}" type="parTrans" cxnId="{689446E2-087E-405B-99DE-5256F6417421}">
      <dgm:prSet/>
      <dgm:spPr/>
      <dgm:t>
        <a:bodyPr/>
        <a:lstStyle/>
        <a:p>
          <a:endParaRPr lang="zh-TW" altLang="en-US"/>
        </a:p>
      </dgm:t>
    </dgm:pt>
    <dgm:pt modelId="{1E0B8161-A105-4402-B0AC-6CDE95F32016}" type="sibTrans" cxnId="{689446E2-087E-405B-99DE-5256F6417421}">
      <dgm:prSet/>
      <dgm:spPr/>
      <dgm:t>
        <a:bodyPr/>
        <a:lstStyle/>
        <a:p>
          <a:endParaRPr lang="zh-TW" altLang="en-US"/>
        </a:p>
      </dgm:t>
    </dgm:pt>
    <dgm:pt modelId="{0737A05C-2600-47E9-ADAE-BCFA6D6CB7D9}">
      <dgm:prSet phldrT="[文字]"/>
      <dgm:spPr/>
      <dgm:t>
        <a:bodyPr/>
        <a:lstStyle/>
        <a:p>
          <a:r>
            <a:rPr lang="zh-TW" altLang="en-US" dirty="0" smtClean="0"/>
            <a:t>協同教學</a:t>
          </a:r>
          <a:endParaRPr lang="zh-TW" altLang="en-US" dirty="0"/>
        </a:p>
      </dgm:t>
    </dgm:pt>
    <dgm:pt modelId="{BA7A62BC-337D-4124-AA10-E1053021F89C}" type="parTrans" cxnId="{EF6F250E-A6BF-4BFB-AD73-437055F3110E}">
      <dgm:prSet/>
      <dgm:spPr/>
      <dgm:t>
        <a:bodyPr/>
        <a:lstStyle/>
        <a:p>
          <a:endParaRPr lang="zh-TW" altLang="en-US"/>
        </a:p>
      </dgm:t>
    </dgm:pt>
    <dgm:pt modelId="{6CAF1EC1-4E4A-4BD5-8037-3E75D5EC1F0C}" type="sibTrans" cxnId="{EF6F250E-A6BF-4BFB-AD73-437055F3110E}">
      <dgm:prSet/>
      <dgm:spPr/>
      <dgm:t>
        <a:bodyPr/>
        <a:lstStyle/>
        <a:p>
          <a:endParaRPr lang="zh-TW" altLang="en-US"/>
        </a:p>
      </dgm:t>
    </dgm:pt>
    <dgm:pt modelId="{777C6CF5-83D6-483D-B32F-4046341E91A1}">
      <dgm:prSet phldrT="[文字]"/>
      <dgm:spPr/>
      <dgm:t>
        <a:bodyPr/>
        <a:lstStyle/>
        <a:p>
          <a:r>
            <a:rPr lang="zh-TW" altLang="en-US" dirty="0" smtClean="0"/>
            <a:t>時數減少</a:t>
          </a:r>
          <a:endParaRPr lang="zh-TW" altLang="en-US" dirty="0"/>
        </a:p>
      </dgm:t>
    </dgm:pt>
    <dgm:pt modelId="{347EE272-9375-49DE-BB05-5284E704684F}" type="parTrans" cxnId="{700F5CCC-BB0E-4ACC-9C8C-5A7B20CE4F45}">
      <dgm:prSet/>
      <dgm:spPr/>
      <dgm:t>
        <a:bodyPr/>
        <a:lstStyle/>
        <a:p>
          <a:endParaRPr lang="zh-TW" altLang="en-US"/>
        </a:p>
      </dgm:t>
    </dgm:pt>
    <dgm:pt modelId="{04967A3C-FB99-49A4-A2B2-6591C7C53873}" type="sibTrans" cxnId="{700F5CCC-BB0E-4ACC-9C8C-5A7B20CE4F45}">
      <dgm:prSet/>
      <dgm:spPr/>
      <dgm:t>
        <a:bodyPr/>
        <a:lstStyle/>
        <a:p>
          <a:endParaRPr lang="zh-TW" altLang="en-US"/>
        </a:p>
      </dgm:t>
    </dgm:pt>
    <dgm:pt modelId="{873632E2-4984-43EE-86B1-485800E4D02B}" type="pres">
      <dgm:prSet presAssocID="{CAACF24C-0D65-4E7D-A3E9-A978DD9B347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B0B05E-5AF7-44E2-AB21-52D5490EC994}" type="pres">
      <dgm:prSet presAssocID="{CAACF24C-0D65-4E7D-A3E9-A978DD9B3479}" presName="matrix" presStyleCnt="0"/>
      <dgm:spPr/>
    </dgm:pt>
    <dgm:pt modelId="{5AECC2DF-1A1A-425D-AEAC-9010E65B3441}" type="pres">
      <dgm:prSet presAssocID="{CAACF24C-0D65-4E7D-A3E9-A978DD9B3479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94F0E8A0-3F50-42BB-B763-2C6EF4835975}" type="pres">
      <dgm:prSet presAssocID="{CAACF24C-0D65-4E7D-A3E9-A978DD9B34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F4A785-28CB-4A43-BE18-7DC46B103EBA}" type="pres">
      <dgm:prSet presAssocID="{CAACF24C-0D65-4E7D-A3E9-A978DD9B3479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55E2783C-5B9C-4678-BE7C-1442DAEABE78}" type="pres">
      <dgm:prSet presAssocID="{CAACF24C-0D65-4E7D-A3E9-A978DD9B34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2D6E97-15EC-4F23-8368-E49C7EEE44FA}" type="pres">
      <dgm:prSet presAssocID="{CAACF24C-0D65-4E7D-A3E9-A978DD9B3479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CCC3E935-8BBB-4722-A891-BC96CB540643}" type="pres">
      <dgm:prSet presAssocID="{CAACF24C-0D65-4E7D-A3E9-A978DD9B34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518542-93F2-4F7A-8CAC-8DF08B58CAFC}" type="pres">
      <dgm:prSet presAssocID="{CAACF24C-0D65-4E7D-A3E9-A978DD9B3479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59AD676B-B089-4874-81EA-93B6F2019C68}" type="pres">
      <dgm:prSet presAssocID="{CAACF24C-0D65-4E7D-A3E9-A978DD9B34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589383-C801-4EB2-A0FA-1AF4F4E3267D}" type="pres">
      <dgm:prSet presAssocID="{CAACF24C-0D65-4E7D-A3E9-A978DD9B347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C1E5DE-174B-452D-B25C-92A589B7DBAF}" type="presOf" srcId="{3317F354-D53D-4620-8BBD-D121FF701DD1}" destId="{5AECC2DF-1A1A-425D-AEAC-9010E65B3441}" srcOrd="0" destOrd="0" presId="urn:microsoft.com/office/officeart/2005/8/layout/matrix1"/>
    <dgm:cxn modelId="{689446E2-087E-405B-99DE-5256F6417421}" srcId="{A3CB3C12-3F1F-4E0A-9C3D-91359726C283}" destId="{1E49C1F5-E858-4D69-8623-01CCF1CB3EE1}" srcOrd="1" destOrd="0" parTransId="{F4F3FC16-C952-4726-BA03-31F931CBF61C}" sibTransId="{1E0B8161-A105-4402-B0AC-6CDE95F32016}"/>
    <dgm:cxn modelId="{29DB98AA-27CA-4CED-8479-B85D5CF40283}" srcId="{A3CB3C12-3F1F-4E0A-9C3D-91359726C283}" destId="{3317F354-D53D-4620-8BBD-D121FF701DD1}" srcOrd="0" destOrd="0" parTransId="{8CF80A7E-48C6-4FF4-A0D5-53FCD7AFF43A}" sibTransId="{3872EE10-B8B6-44B4-A571-E260524FEBE7}"/>
    <dgm:cxn modelId="{EF6F250E-A6BF-4BFB-AD73-437055F3110E}" srcId="{A3CB3C12-3F1F-4E0A-9C3D-91359726C283}" destId="{0737A05C-2600-47E9-ADAE-BCFA6D6CB7D9}" srcOrd="2" destOrd="0" parTransId="{BA7A62BC-337D-4124-AA10-E1053021F89C}" sibTransId="{6CAF1EC1-4E4A-4BD5-8037-3E75D5EC1F0C}"/>
    <dgm:cxn modelId="{4D5527DA-FAC6-4F16-A402-665D4CC527A4}" type="presOf" srcId="{0737A05C-2600-47E9-ADAE-BCFA6D6CB7D9}" destId="{872D6E97-15EC-4F23-8368-E49C7EEE44FA}" srcOrd="0" destOrd="0" presId="urn:microsoft.com/office/officeart/2005/8/layout/matrix1"/>
    <dgm:cxn modelId="{9DA768E6-D615-4CB4-9668-16366C896F4F}" type="presOf" srcId="{777C6CF5-83D6-483D-B32F-4046341E91A1}" destId="{59AD676B-B089-4874-81EA-93B6F2019C68}" srcOrd="1" destOrd="0" presId="urn:microsoft.com/office/officeart/2005/8/layout/matrix1"/>
    <dgm:cxn modelId="{AB61A080-377C-469C-AB00-1100B83B5F82}" srcId="{CAACF24C-0D65-4E7D-A3E9-A978DD9B3479}" destId="{A3CB3C12-3F1F-4E0A-9C3D-91359726C283}" srcOrd="0" destOrd="0" parTransId="{E31E9932-7463-4332-8C1E-21B87EE69829}" sibTransId="{15B40C48-192E-49BC-B226-ED49B5485A4C}"/>
    <dgm:cxn modelId="{62776210-CB46-4CD3-95AF-29F63BD1BA7F}" type="presOf" srcId="{1E49C1F5-E858-4D69-8623-01CCF1CB3EE1}" destId="{05F4A785-28CB-4A43-BE18-7DC46B103EBA}" srcOrd="0" destOrd="0" presId="urn:microsoft.com/office/officeart/2005/8/layout/matrix1"/>
    <dgm:cxn modelId="{7627D8C5-929B-4AE8-9F74-FD8A89ED6F67}" type="presOf" srcId="{CAACF24C-0D65-4E7D-A3E9-A978DD9B3479}" destId="{873632E2-4984-43EE-86B1-485800E4D02B}" srcOrd="0" destOrd="0" presId="urn:microsoft.com/office/officeart/2005/8/layout/matrix1"/>
    <dgm:cxn modelId="{700F5CCC-BB0E-4ACC-9C8C-5A7B20CE4F45}" srcId="{A3CB3C12-3F1F-4E0A-9C3D-91359726C283}" destId="{777C6CF5-83D6-483D-B32F-4046341E91A1}" srcOrd="3" destOrd="0" parTransId="{347EE272-9375-49DE-BB05-5284E704684F}" sibTransId="{04967A3C-FB99-49A4-A2B2-6591C7C53873}"/>
    <dgm:cxn modelId="{0489CFB5-F6EA-4747-ABEE-D93D209A9EDB}" type="presOf" srcId="{0737A05C-2600-47E9-ADAE-BCFA6D6CB7D9}" destId="{CCC3E935-8BBB-4722-A891-BC96CB540643}" srcOrd="1" destOrd="0" presId="urn:microsoft.com/office/officeart/2005/8/layout/matrix1"/>
    <dgm:cxn modelId="{63D34BF6-3C08-41C2-B33E-020CCF0954CD}" type="presOf" srcId="{1E49C1F5-E858-4D69-8623-01CCF1CB3EE1}" destId="{55E2783C-5B9C-4678-BE7C-1442DAEABE78}" srcOrd="1" destOrd="0" presId="urn:microsoft.com/office/officeart/2005/8/layout/matrix1"/>
    <dgm:cxn modelId="{4762E33F-AB71-49CD-91D6-B66DEB4D4079}" type="presOf" srcId="{A3CB3C12-3F1F-4E0A-9C3D-91359726C283}" destId="{2A589383-C801-4EB2-A0FA-1AF4F4E3267D}" srcOrd="0" destOrd="0" presId="urn:microsoft.com/office/officeart/2005/8/layout/matrix1"/>
    <dgm:cxn modelId="{AB5D48D9-0AB2-4343-8FF3-9F51AB060C27}" type="presOf" srcId="{3317F354-D53D-4620-8BBD-D121FF701DD1}" destId="{94F0E8A0-3F50-42BB-B763-2C6EF4835975}" srcOrd="1" destOrd="0" presId="urn:microsoft.com/office/officeart/2005/8/layout/matrix1"/>
    <dgm:cxn modelId="{94BFD178-4939-4351-A412-17030D9BF6D3}" type="presOf" srcId="{777C6CF5-83D6-483D-B32F-4046341E91A1}" destId="{3A518542-93F2-4F7A-8CAC-8DF08B58CAFC}" srcOrd="0" destOrd="0" presId="urn:microsoft.com/office/officeart/2005/8/layout/matrix1"/>
    <dgm:cxn modelId="{BB1C4865-59B2-4EBD-AD3E-6C49DF9DC1D2}" type="presParOf" srcId="{873632E2-4984-43EE-86B1-485800E4D02B}" destId="{62B0B05E-5AF7-44E2-AB21-52D5490EC994}" srcOrd="0" destOrd="0" presId="urn:microsoft.com/office/officeart/2005/8/layout/matrix1"/>
    <dgm:cxn modelId="{B02A1B6F-F4CE-47B9-9ABF-1164C317B21D}" type="presParOf" srcId="{62B0B05E-5AF7-44E2-AB21-52D5490EC994}" destId="{5AECC2DF-1A1A-425D-AEAC-9010E65B3441}" srcOrd="0" destOrd="0" presId="urn:microsoft.com/office/officeart/2005/8/layout/matrix1"/>
    <dgm:cxn modelId="{55E1C824-141D-4FEB-9105-CB11334E321C}" type="presParOf" srcId="{62B0B05E-5AF7-44E2-AB21-52D5490EC994}" destId="{94F0E8A0-3F50-42BB-B763-2C6EF4835975}" srcOrd="1" destOrd="0" presId="urn:microsoft.com/office/officeart/2005/8/layout/matrix1"/>
    <dgm:cxn modelId="{E78A8B54-06F0-434B-AF3C-CFB063E2BE08}" type="presParOf" srcId="{62B0B05E-5AF7-44E2-AB21-52D5490EC994}" destId="{05F4A785-28CB-4A43-BE18-7DC46B103EBA}" srcOrd="2" destOrd="0" presId="urn:microsoft.com/office/officeart/2005/8/layout/matrix1"/>
    <dgm:cxn modelId="{88FD1836-44BE-46F7-A78E-8F88869D90EC}" type="presParOf" srcId="{62B0B05E-5AF7-44E2-AB21-52D5490EC994}" destId="{55E2783C-5B9C-4678-BE7C-1442DAEABE78}" srcOrd="3" destOrd="0" presId="urn:microsoft.com/office/officeart/2005/8/layout/matrix1"/>
    <dgm:cxn modelId="{64492035-CDF7-4945-A4B7-8C57B038CF67}" type="presParOf" srcId="{62B0B05E-5AF7-44E2-AB21-52D5490EC994}" destId="{872D6E97-15EC-4F23-8368-E49C7EEE44FA}" srcOrd="4" destOrd="0" presId="urn:microsoft.com/office/officeart/2005/8/layout/matrix1"/>
    <dgm:cxn modelId="{C0018EE3-E444-4431-BDFB-B12F17305421}" type="presParOf" srcId="{62B0B05E-5AF7-44E2-AB21-52D5490EC994}" destId="{CCC3E935-8BBB-4722-A891-BC96CB540643}" srcOrd="5" destOrd="0" presId="urn:microsoft.com/office/officeart/2005/8/layout/matrix1"/>
    <dgm:cxn modelId="{1B970C33-8D2A-467C-828C-4E5ABBD58899}" type="presParOf" srcId="{62B0B05E-5AF7-44E2-AB21-52D5490EC994}" destId="{3A518542-93F2-4F7A-8CAC-8DF08B58CAFC}" srcOrd="6" destOrd="0" presId="urn:microsoft.com/office/officeart/2005/8/layout/matrix1"/>
    <dgm:cxn modelId="{8FF64A4A-36DE-49DF-B5A4-8DE78B48B87C}" type="presParOf" srcId="{62B0B05E-5AF7-44E2-AB21-52D5490EC994}" destId="{59AD676B-B089-4874-81EA-93B6F2019C68}" srcOrd="7" destOrd="0" presId="urn:microsoft.com/office/officeart/2005/8/layout/matrix1"/>
    <dgm:cxn modelId="{FF7F2A2B-47BC-4FD9-A95C-533F0E1C421B}" type="presParOf" srcId="{873632E2-4984-43EE-86B1-485800E4D02B}" destId="{2A589383-C801-4EB2-A0FA-1AF4F4E326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6EF6A-428C-404D-A0D6-447E7BF4AA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793183-9CB9-413B-AC06-79CB1C658053}">
      <dgm:prSet phldrT="[文字]"/>
      <dgm:spPr/>
      <dgm:t>
        <a:bodyPr vert="vert"/>
        <a:lstStyle/>
        <a:p>
          <a:r>
            <a:rPr lang="zh-TW" altLang="en-US" dirty="0" smtClean="0"/>
            <a:t>佐藤的評論</a:t>
          </a:r>
          <a:endParaRPr lang="zh-TW" altLang="en-US" dirty="0"/>
        </a:p>
      </dgm:t>
    </dgm:pt>
    <dgm:pt modelId="{CFBD9D2F-899D-40D9-AC2B-EF554D94CE7A}" type="parTrans" cxnId="{51BC8986-A032-4E9A-8A19-7216FFCAD626}">
      <dgm:prSet/>
      <dgm:spPr/>
      <dgm:t>
        <a:bodyPr/>
        <a:lstStyle/>
        <a:p>
          <a:endParaRPr lang="zh-TW" altLang="en-US"/>
        </a:p>
      </dgm:t>
    </dgm:pt>
    <dgm:pt modelId="{C17C7200-A738-4BF1-9A99-A35A6386F399}" type="sibTrans" cxnId="{51BC8986-A032-4E9A-8A19-7216FFCAD626}">
      <dgm:prSet/>
      <dgm:spPr/>
      <dgm:t>
        <a:bodyPr/>
        <a:lstStyle/>
        <a:p>
          <a:endParaRPr lang="zh-TW" altLang="en-US"/>
        </a:p>
      </dgm:t>
    </dgm:pt>
    <dgm:pt modelId="{CD569314-2D7D-446A-AC3B-39332F9680D4}">
      <dgm:prSet phldrT="[文字]"/>
      <dgm:spPr/>
      <dgm:t>
        <a:bodyPr/>
        <a:lstStyle/>
        <a:p>
          <a:r>
            <a:rPr lang="zh-TW" altLang="en-US" dirty="0" smtClean="0"/>
            <a:t>教科書太簡單</a:t>
          </a:r>
          <a:endParaRPr lang="zh-TW" altLang="en-US" dirty="0"/>
        </a:p>
      </dgm:t>
    </dgm:pt>
    <dgm:pt modelId="{795DF5B0-020A-40C6-AB17-7FBBB8D32364}" type="parTrans" cxnId="{84FB5F5F-00D7-4D4D-A40A-B9AD59657FBC}">
      <dgm:prSet/>
      <dgm:spPr/>
      <dgm:t>
        <a:bodyPr/>
        <a:lstStyle/>
        <a:p>
          <a:endParaRPr lang="zh-TW" altLang="en-US"/>
        </a:p>
      </dgm:t>
    </dgm:pt>
    <dgm:pt modelId="{DC14E9F9-5436-446D-84E2-9DF2D6A665FC}" type="sibTrans" cxnId="{84FB5F5F-00D7-4D4D-A40A-B9AD59657FBC}">
      <dgm:prSet/>
      <dgm:spPr/>
      <dgm:t>
        <a:bodyPr/>
        <a:lstStyle/>
        <a:p>
          <a:endParaRPr lang="zh-TW" altLang="en-US"/>
        </a:p>
      </dgm:t>
    </dgm:pt>
    <dgm:pt modelId="{E23D842A-E2ED-465D-B26F-178F34F03BCF}">
      <dgm:prSet phldrT="[文字]"/>
      <dgm:spPr/>
      <dgm:t>
        <a:bodyPr/>
        <a:lstStyle/>
        <a:p>
          <a:r>
            <a:rPr lang="zh-TW" altLang="en-US" dirty="0" smtClean="0"/>
            <a:t>課外資料不足</a:t>
          </a:r>
          <a:endParaRPr lang="zh-TW" altLang="en-US" dirty="0"/>
        </a:p>
      </dgm:t>
    </dgm:pt>
    <dgm:pt modelId="{DFDE8585-DEC7-4E36-B8B9-78E19A70EDC3}" type="parTrans" cxnId="{69080440-0F68-4DE2-863E-A31E2905DD5E}">
      <dgm:prSet/>
      <dgm:spPr/>
      <dgm:t>
        <a:bodyPr/>
        <a:lstStyle/>
        <a:p>
          <a:endParaRPr lang="zh-TW" altLang="en-US"/>
        </a:p>
      </dgm:t>
    </dgm:pt>
    <dgm:pt modelId="{863F735F-0CAF-44E1-846D-18044BE2DC99}" type="sibTrans" cxnId="{69080440-0F68-4DE2-863E-A31E2905DD5E}">
      <dgm:prSet/>
      <dgm:spPr/>
      <dgm:t>
        <a:bodyPr/>
        <a:lstStyle/>
        <a:p>
          <a:endParaRPr lang="zh-TW" altLang="en-US"/>
        </a:p>
      </dgm:t>
    </dgm:pt>
    <dgm:pt modelId="{2E6CCD54-9891-41BB-B96A-EF8765287751}">
      <dgm:prSet/>
      <dgm:spPr/>
      <dgm:t>
        <a:bodyPr/>
        <a:lstStyle/>
        <a:p>
          <a:r>
            <a:rPr lang="en-US" altLang="zh-TW" dirty="0" smtClean="0"/>
            <a:t>Rapport</a:t>
          </a:r>
          <a:endParaRPr lang="zh-TW" altLang="en-US" dirty="0"/>
        </a:p>
      </dgm:t>
    </dgm:pt>
    <dgm:pt modelId="{D15B4164-10C5-47B0-AF21-7ED9560A4475}" type="parTrans" cxnId="{3F30EAB6-746B-4C6B-97B2-46DEAFA89AF9}">
      <dgm:prSet/>
      <dgm:spPr/>
      <dgm:t>
        <a:bodyPr/>
        <a:lstStyle/>
        <a:p>
          <a:endParaRPr lang="zh-TW" altLang="en-US"/>
        </a:p>
      </dgm:t>
    </dgm:pt>
    <dgm:pt modelId="{6DFEB942-4B76-439E-A975-B14B932E3268}" type="sibTrans" cxnId="{3F30EAB6-746B-4C6B-97B2-46DEAFA89AF9}">
      <dgm:prSet/>
      <dgm:spPr/>
      <dgm:t>
        <a:bodyPr/>
        <a:lstStyle/>
        <a:p>
          <a:endParaRPr lang="zh-TW" altLang="en-US"/>
        </a:p>
      </dgm:t>
    </dgm:pt>
    <dgm:pt modelId="{188DEB31-3F6B-46EB-8A6D-CBF1E388ED70}" type="pres">
      <dgm:prSet presAssocID="{C4C6EF6A-428C-404D-A0D6-447E7BF4AA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93C84E-1AA6-4B53-9C8B-C87254FC7B70}" type="pres">
      <dgm:prSet presAssocID="{A2793183-9CB9-413B-AC06-79CB1C658053}" presName="root1" presStyleCnt="0"/>
      <dgm:spPr/>
    </dgm:pt>
    <dgm:pt modelId="{64628151-10E8-4741-88C4-F604AE70DDE6}" type="pres">
      <dgm:prSet presAssocID="{A2793183-9CB9-413B-AC06-79CB1C65805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F4045C-06FB-4D9A-8166-3524C312ADC1}" type="pres">
      <dgm:prSet presAssocID="{A2793183-9CB9-413B-AC06-79CB1C658053}" presName="level2hierChild" presStyleCnt="0"/>
      <dgm:spPr/>
    </dgm:pt>
    <dgm:pt modelId="{3FF1B434-E9B4-437E-BB35-9470197BBDA0}" type="pres">
      <dgm:prSet presAssocID="{D15B4164-10C5-47B0-AF21-7ED9560A4475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1C1CF9AC-7743-46DA-AD0D-6AFAE0F4A594}" type="pres">
      <dgm:prSet presAssocID="{D15B4164-10C5-47B0-AF21-7ED9560A4475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61B0957-BF2D-417D-8772-FB2872DE4EA0}" type="pres">
      <dgm:prSet presAssocID="{2E6CCD54-9891-41BB-B96A-EF8765287751}" presName="root2" presStyleCnt="0"/>
      <dgm:spPr/>
    </dgm:pt>
    <dgm:pt modelId="{67D6A19D-D255-4B8B-AF74-E27258295D53}" type="pres">
      <dgm:prSet presAssocID="{2E6CCD54-9891-41BB-B96A-EF876528775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A361CE-4524-48DA-87DC-20C486E84044}" type="pres">
      <dgm:prSet presAssocID="{2E6CCD54-9891-41BB-B96A-EF8765287751}" presName="level3hierChild" presStyleCnt="0"/>
      <dgm:spPr/>
    </dgm:pt>
    <dgm:pt modelId="{ACCA10C9-B690-44B3-9DE1-1BA20465938E}" type="pres">
      <dgm:prSet presAssocID="{795DF5B0-020A-40C6-AB17-7FBBB8D32364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4D333A5A-BE22-41A2-8648-5D7224206CE8}" type="pres">
      <dgm:prSet presAssocID="{795DF5B0-020A-40C6-AB17-7FBBB8D32364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373C1D0C-5A92-4534-A2D1-9A4637977720}" type="pres">
      <dgm:prSet presAssocID="{CD569314-2D7D-446A-AC3B-39332F9680D4}" presName="root2" presStyleCnt="0"/>
      <dgm:spPr/>
    </dgm:pt>
    <dgm:pt modelId="{79AA15B6-C76B-4B5A-84C4-CC9BEA57AA72}" type="pres">
      <dgm:prSet presAssocID="{CD569314-2D7D-446A-AC3B-39332F9680D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D660C8-72C1-4ADE-914C-C7796F5F0D67}" type="pres">
      <dgm:prSet presAssocID="{CD569314-2D7D-446A-AC3B-39332F9680D4}" presName="level3hierChild" presStyleCnt="0"/>
      <dgm:spPr/>
    </dgm:pt>
    <dgm:pt modelId="{A415ECD4-D3A4-4476-93F4-1546C31974E2}" type="pres">
      <dgm:prSet presAssocID="{DFDE8585-DEC7-4E36-B8B9-78E19A70EDC3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59E8DA33-2E15-4DF4-B3BC-B0ABFE7C9A3D}" type="pres">
      <dgm:prSet presAssocID="{DFDE8585-DEC7-4E36-B8B9-78E19A70EDC3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072A09E9-6591-423C-ACBF-3FAEE8A4FADC}" type="pres">
      <dgm:prSet presAssocID="{E23D842A-E2ED-465D-B26F-178F34F03BCF}" presName="root2" presStyleCnt="0"/>
      <dgm:spPr/>
    </dgm:pt>
    <dgm:pt modelId="{053BE30D-3982-4F30-91C5-F6C98DB8ECE6}" type="pres">
      <dgm:prSet presAssocID="{E23D842A-E2ED-465D-B26F-178F34F03BC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786B6C-D9AB-49EE-901C-C92ADA051DF1}" type="pres">
      <dgm:prSet presAssocID="{E23D842A-E2ED-465D-B26F-178F34F03BCF}" presName="level3hierChild" presStyleCnt="0"/>
      <dgm:spPr/>
    </dgm:pt>
  </dgm:ptLst>
  <dgm:cxnLst>
    <dgm:cxn modelId="{3F30EAB6-746B-4C6B-97B2-46DEAFA89AF9}" srcId="{A2793183-9CB9-413B-AC06-79CB1C658053}" destId="{2E6CCD54-9891-41BB-B96A-EF8765287751}" srcOrd="0" destOrd="0" parTransId="{D15B4164-10C5-47B0-AF21-7ED9560A4475}" sibTransId="{6DFEB942-4B76-439E-A975-B14B932E3268}"/>
    <dgm:cxn modelId="{51BC8986-A032-4E9A-8A19-7216FFCAD626}" srcId="{C4C6EF6A-428C-404D-A0D6-447E7BF4AA9C}" destId="{A2793183-9CB9-413B-AC06-79CB1C658053}" srcOrd="0" destOrd="0" parTransId="{CFBD9D2F-899D-40D9-AC2B-EF554D94CE7A}" sibTransId="{C17C7200-A738-4BF1-9A99-A35A6386F399}"/>
    <dgm:cxn modelId="{B8B8CDA6-8742-422C-A89E-58394C439C24}" type="presOf" srcId="{D15B4164-10C5-47B0-AF21-7ED9560A4475}" destId="{3FF1B434-E9B4-437E-BB35-9470197BBDA0}" srcOrd="0" destOrd="0" presId="urn:microsoft.com/office/officeart/2008/layout/HorizontalMultiLevelHierarchy"/>
    <dgm:cxn modelId="{5875ABFB-499E-43FE-81DA-E9C5A5934D35}" type="presOf" srcId="{795DF5B0-020A-40C6-AB17-7FBBB8D32364}" destId="{4D333A5A-BE22-41A2-8648-5D7224206CE8}" srcOrd="1" destOrd="0" presId="urn:microsoft.com/office/officeart/2008/layout/HorizontalMultiLevelHierarchy"/>
    <dgm:cxn modelId="{108110B2-BD21-4B94-9C4B-39A534369BFE}" type="presOf" srcId="{C4C6EF6A-428C-404D-A0D6-447E7BF4AA9C}" destId="{188DEB31-3F6B-46EB-8A6D-CBF1E388ED70}" srcOrd="0" destOrd="0" presId="urn:microsoft.com/office/officeart/2008/layout/HorizontalMultiLevelHierarchy"/>
    <dgm:cxn modelId="{DB4A8C4E-7449-436F-BCBD-CF2ABCABC627}" type="presOf" srcId="{795DF5B0-020A-40C6-AB17-7FBBB8D32364}" destId="{ACCA10C9-B690-44B3-9DE1-1BA20465938E}" srcOrd="0" destOrd="0" presId="urn:microsoft.com/office/officeart/2008/layout/HorizontalMultiLevelHierarchy"/>
    <dgm:cxn modelId="{69080440-0F68-4DE2-863E-A31E2905DD5E}" srcId="{A2793183-9CB9-413B-AC06-79CB1C658053}" destId="{E23D842A-E2ED-465D-B26F-178F34F03BCF}" srcOrd="2" destOrd="0" parTransId="{DFDE8585-DEC7-4E36-B8B9-78E19A70EDC3}" sibTransId="{863F735F-0CAF-44E1-846D-18044BE2DC99}"/>
    <dgm:cxn modelId="{84FB5F5F-00D7-4D4D-A40A-B9AD59657FBC}" srcId="{A2793183-9CB9-413B-AC06-79CB1C658053}" destId="{CD569314-2D7D-446A-AC3B-39332F9680D4}" srcOrd="1" destOrd="0" parTransId="{795DF5B0-020A-40C6-AB17-7FBBB8D32364}" sibTransId="{DC14E9F9-5436-446D-84E2-9DF2D6A665FC}"/>
    <dgm:cxn modelId="{A4FD1671-789C-41A4-BF1E-FE4EDB4C0097}" type="presOf" srcId="{E23D842A-E2ED-465D-B26F-178F34F03BCF}" destId="{053BE30D-3982-4F30-91C5-F6C98DB8ECE6}" srcOrd="0" destOrd="0" presId="urn:microsoft.com/office/officeart/2008/layout/HorizontalMultiLevelHierarchy"/>
    <dgm:cxn modelId="{796D6AB0-8A6D-404F-A0CB-CB63841CC82C}" type="presOf" srcId="{2E6CCD54-9891-41BB-B96A-EF8765287751}" destId="{67D6A19D-D255-4B8B-AF74-E27258295D53}" srcOrd="0" destOrd="0" presId="urn:microsoft.com/office/officeart/2008/layout/HorizontalMultiLevelHierarchy"/>
    <dgm:cxn modelId="{8D3F122B-0551-4F1C-A92F-62A505DD86BF}" type="presOf" srcId="{DFDE8585-DEC7-4E36-B8B9-78E19A70EDC3}" destId="{A415ECD4-D3A4-4476-93F4-1546C31974E2}" srcOrd="0" destOrd="0" presId="urn:microsoft.com/office/officeart/2008/layout/HorizontalMultiLevelHierarchy"/>
    <dgm:cxn modelId="{7F7A4D47-6FC2-4008-AD11-388D7C49386F}" type="presOf" srcId="{D15B4164-10C5-47B0-AF21-7ED9560A4475}" destId="{1C1CF9AC-7743-46DA-AD0D-6AFAE0F4A594}" srcOrd="1" destOrd="0" presId="urn:microsoft.com/office/officeart/2008/layout/HorizontalMultiLevelHierarchy"/>
    <dgm:cxn modelId="{FFC3AD36-93E4-4382-B179-041EDAC0F6DD}" type="presOf" srcId="{A2793183-9CB9-413B-AC06-79CB1C658053}" destId="{64628151-10E8-4741-88C4-F604AE70DDE6}" srcOrd="0" destOrd="0" presId="urn:microsoft.com/office/officeart/2008/layout/HorizontalMultiLevelHierarchy"/>
    <dgm:cxn modelId="{CB2F4FAD-0765-4828-8A35-1BCF5454E9A6}" type="presOf" srcId="{DFDE8585-DEC7-4E36-B8B9-78E19A70EDC3}" destId="{59E8DA33-2E15-4DF4-B3BC-B0ABFE7C9A3D}" srcOrd="1" destOrd="0" presId="urn:microsoft.com/office/officeart/2008/layout/HorizontalMultiLevelHierarchy"/>
    <dgm:cxn modelId="{FC18F85D-9588-4FA9-A508-3D02B74A6F7A}" type="presOf" srcId="{CD569314-2D7D-446A-AC3B-39332F9680D4}" destId="{79AA15B6-C76B-4B5A-84C4-CC9BEA57AA72}" srcOrd="0" destOrd="0" presId="urn:microsoft.com/office/officeart/2008/layout/HorizontalMultiLevelHierarchy"/>
    <dgm:cxn modelId="{9C7B70AF-1809-45AD-B31F-8FDB7D8B5F32}" type="presParOf" srcId="{188DEB31-3F6B-46EB-8A6D-CBF1E388ED70}" destId="{1D93C84E-1AA6-4B53-9C8B-C87254FC7B70}" srcOrd="0" destOrd="0" presId="urn:microsoft.com/office/officeart/2008/layout/HorizontalMultiLevelHierarchy"/>
    <dgm:cxn modelId="{F1526BBA-9F7B-4433-91AD-0CF645D859EF}" type="presParOf" srcId="{1D93C84E-1AA6-4B53-9C8B-C87254FC7B70}" destId="{64628151-10E8-4741-88C4-F604AE70DDE6}" srcOrd="0" destOrd="0" presId="urn:microsoft.com/office/officeart/2008/layout/HorizontalMultiLevelHierarchy"/>
    <dgm:cxn modelId="{9C5D6774-724D-4F5D-9E67-1C2300DA399D}" type="presParOf" srcId="{1D93C84E-1AA6-4B53-9C8B-C87254FC7B70}" destId="{37F4045C-06FB-4D9A-8166-3524C312ADC1}" srcOrd="1" destOrd="0" presId="urn:microsoft.com/office/officeart/2008/layout/HorizontalMultiLevelHierarchy"/>
    <dgm:cxn modelId="{3A054C6B-0D01-46C5-B3EB-C4244661C2AA}" type="presParOf" srcId="{37F4045C-06FB-4D9A-8166-3524C312ADC1}" destId="{3FF1B434-E9B4-437E-BB35-9470197BBDA0}" srcOrd="0" destOrd="0" presId="urn:microsoft.com/office/officeart/2008/layout/HorizontalMultiLevelHierarchy"/>
    <dgm:cxn modelId="{60E998AB-4F4C-4BB8-96B6-A756567CFEA2}" type="presParOf" srcId="{3FF1B434-E9B4-437E-BB35-9470197BBDA0}" destId="{1C1CF9AC-7743-46DA-AD0D-6AFAE0F4A594}" srcOrd="0" destOrd="0" presId="urn:microsoft.com/office/officeart/2008/layout/HorizontalMultiLevelHierarchy"/>
    <dgm:cxn modelId="{F0387497-00A8-4718-AF09-307A613B9A9C}" type="presParOf" srcId="{37F4045C-06FB-4D9A-8166-3524C312ADC1}" destId="{A61B0957-BF2D-417D-8772-FB2872DE4EA0}" srcOrd="1" destOrd="0" presId="urn:microsoft.com/office/officeart/2008/layout/HorizontalMultiLevelHierarchy"/>
    <dgm:cxn modelId="{B6BCAB3D-7179-4685-9FDF-25CD9D27579A}" type="presParOf" srcId="{A61B0957-BF2D-417D-8772-FB2872DE4EA0}" destId="{67D6A19D-D255-4B8B-AF74-E27258295D53}" srcOrd="0" destOrd="0" presId="urn:microsoft.com/office/officeart/2008/layout/HorizontalMultiLevelHierarchy"/>
    <dgm:cxn modelId="{2076EB4A-FCF0-42B6-BE22-091ECB11F86D}" type="presParOf" srcId="{A61B0957-BF2D-417D-8772-FB2872DE4EA0}" destId="{DDA361CE-4524-48DA-87DC-20C486E84044}" srcOrd="1" destOrd="0" presId="urn:microsoft.com/office/officeart/2008/layout/HorizontalMultiLevelHierarchy"/>
    <dgm:cxn modelId="{5989842A-D571-410C-B631-50B1C0D8A3FC}" type="presParOf" srcId="{37F4045C-06FB-4D9A-8166-3524C312ADC1}" destId="{ACCA10C9-B690-44B3-9DE1-1BA20465938E}" srcOrd="2" destOrd="0" presId="urn:microsoft.com/office/officeart/2008/layout/HorizontalMultiLevelHierarchy"/>
    <dgm:cxn modelId="{80607B62-4BEB-48C6-B7C3-8AECA3C9796C}" type="presParOf" srcId="{ACCA10C9-B690-44B3-9DE1-1BA20465938E}" destId="{4D333A5A-BE22-41A2-8648-5D7224206CE8}" srcOrd="0" destOrd="0" presId="urn:microsoft.com/office/officeart/2008/layout/HorizontalMultiLevelHierarchy"/>
    <dgm:cxn modelId="{D29294DC-548C-410D-8FBF-F2D0B7E64AAF}" type="presParOf" srcId="{37F4045C-06FB-4D9A-8166-3524C312ADC1}" destId="{373C1D0C-5A92-4534-A2D1-9A4637977720}" srcOrd="3" destOrd="0" presId="urn:microsoft.com/office/officeart/2008/layout/HorizontalMultiLevelHierarchy"/>
    <dgm:cxn modelId="{CA91AED7-4B2A-45D1-BEB5-C46A925604DF}" type="presParOf" srcId="{373C1D0C-5A92-4534-A2D1-9A4637977720}" destId="{79AA15B6-C76B-4B5A-84C4-CC9BEA57AA72}" srcOrd="0" destOrd="0" presId="urn:microsoft.com/office/officeart/2008/layout/HorizontalMultiLevelHierarchy"/>
    <dgm:cxn modelId="{2C020F6D-9101-4730-B379-CEEEF5FF2EC4}" type="presParOf" srcId="{373C1D0C-5A92-4534-A2D1-9A4637977720}" destId="{17D660C8-72C1-4ADE-914C-C7796F5F0D67}" srcOrd="1" destOrd="0" presId="urn:microsoft.com/office/officeart/2008/layout/HorizontalMultiLevelHierarchy"/>
    <dgm:cxn modelId="{A1C05CC1-63EA-489B-9398-AE4A437EC9C4}" type="presParOf" srcId="{37F4045C-06FB-4D9A-8166-3524C312ADC1}" destId="{A415ECD4-D3A4-4476-93F4-1546C31974E2}" srcOrd="4" destOrd="0" presId="urn:microsoft.com/office/officeart/2008/layout/HorizontalMultiLevelHierarchy"/>
    <dgm:cxn modelId="{273E4B7D-8990-491F-814E-D00B4ED7EE2A}" type="presParOf" srcId="{A415ECD4-D3A4-4476-93F4-1546C31974E2}" destId="{59E8DA33-2E15-4DF4-B3BC-B0ABFE7C9A3D}" srcOrd="0" destOrd="0" presId="urn:microsoft.com/office/officeart/2008/layout/HorizontalMultiLevelHierarchy"/>
    <dgm:cxn modelId="{5157AE5F-98B4-4462-8AF8-AAD912D7A90F}" type="presParOf" srcId="{37F4045C-06FB-4D9A-8166-3524C312ADC1}" destId="{072A09E9-6591-423C-ACBF-3FAEE8A4FADC}" srcOrd="5" destOrd="0" presId="urn:microsoft.com/office/officeart/2008/layout/HorizontalMultiLevelHierarchy"/>
    <dgm:cxn modelId="{4F6E80DD-6FCF-4F1E-80CA-0BA751F33058}" type="presParOf" srcId="{072A09E9-6591-423C-ACBF-3FAEE8A4FADC}" destId="{053BE30D-3982-4F30-91C5-F6C98DB8ECE6}" srcOrd="0" destOrd="0" presId="urn:microsoft.com/office/officeart/2008/layout/HorizontalMultiLevelHierarchy"/>
    <dgm:cxn modelId="{FD3D6773-4CBB-4C45-BBA8-985CDF6B1AD6}" type="presParOf" srcId="{072A09E9-6591-423C-ACBF-3FAEE8A4FADC}" destId="{42786B6C-D9AB-49EE-901C-C92ADA051D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1415B-1B92-4164-A035-F95856151D1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25C7E97-E76E-431C-BC51-1375D4908A30}">
      <dgm:prSet phldrT="[文字]"/>
      <dgm:spPr/>
      <dgm:t>
        <a:bodyPr/>
        <a:lstStyle/>
        <a:p>
          <a:r>
            <a:rPr lang="zh-TW" altLang="en-US" dirty="0" smtClean="0"/>
            <a:t>提升難度</a:t>
          </a:r>
          <a:endParaRPr lang="zh-TW" altLang="en-US" dirty="0"/>
        </a:p>
      </dgm:t>
    </dgm:pt>
    <dgm:pt modelId="{02FFD84F-0351-4A1C-A664-4E7329D252EA}" type="parTrans" cxnId="{81FF133A-7D21-4382-9F49-B0E2395AFA4A}">
      <dgm:prSet/>
      <dgm:spPr/>
      <dgm:t>
        <a:bodyPr/>
        <a:lstStyle/>
        <a:p>
          <a:endParaRPr lang="zh-TW" altLang="en-US"/>
        </a:p>
      </dgm:t>
    </dgm:pt>
    <dgm:pt modelId="{CD33D500-17D2-4213-9483-2C14247FCB60}" type="sibTrans" cxnId="{81FF133A-7D21-4382-9F49-B0E2395AFA4A}">
      <dgm:prSet/>
      <dgm:spPr/>
      <dgm:t>
        <a:bodyPr/>
        <a:lstStyle/>
        <a:p>
          <a:endParaRPr lang="zh-TW" altLang="en-US"/>
        </a:p>
      </dgm:t>
    </dgm:pt>
    <dgm:pt modelId="{1910051B-8E1B-42DF-BAFD-BBF9618AE217}">
      <dgm:prSet phldrT="[文字]"/>
      <dgm:spPr/>
      <dgm:t>
        <a:bodyPr/>
        <a:lstStyle/>
        <a:p>
          <a:r>
            <a:rPr lang="zh-TW" altLang="en-US" dirty="0" smtClean="0"/>
            <a:t>作業重點？</a:t>
          </a:r>
          <a:endParaRPr lang="zh-TW" altLang="en-US" dirty="0"/>
        </a:p>
      </dgm:t>
    </dgm:pt>
    <dgm:pt modelId="{FD31EA8F-62FE-4F4E-8A36-5FB13C9C5F7D}" type="parTrans" cxnId="{A0FCE46C-05AF-41C9-B632-CF38893CD1E4}">
      <dgm:prSet/>
      <dgm:spPr/>
      <dgm:t>
        <a:bodyPr/>
        <a:lstStyle/>
        <a:p>
          <a:endParaRPr lang="zh-TW" altLang="en-US"/>
        </a:p>
      </dgm:t>
    </dgm:pt>
    <dgm:pt modelId="{0354E6B5-D253-4EF5-8B63-3DAE4F3CACA4}" type="sibTrans" cxnId="{A0FCE46C-05AF-41C9-B632-CF38893CD1E4}">
      <dgm:prSet/>
      <dgm:spPr/>
      <dgm:t>
        <a:bodyPr/>
        <a:lstStyle/>
        <a:p>
          <a:endParaRPr lang="zh-TW" altLang="en-US"/>
        </a:p>
      </dgm:t>
    </dgm:pt>
    <dgm:pt modelId="{8C3794A3-9538-4BD2-8BEA-CB9B4998FB60}">
      <dgm:prSet phldrT="[文字]"/>
      <dgm:spPr/>
      <dgm:t>
        <a:bodyPr/>
        <a:lstStyle/>
        <a:p>
          <a:r>
            <a:rPr lang="zh-TW" altLang="en-US" dirty="0" smtClean="0"/>
            <a:t>合作問題</a:t>
          </a:r>
          <a:endParaRPr lang="zh-TW" altLang="en-US" dirty="0"/>
        </a:p>
      </dgm:t>
    </dgm:pt>
    <dgm:pt modelId="{8C8AF76D-6F8F-4F08-873A-380F4B977B83}" type="parTrans" cxnId="{5859CEE3-3D82-4C77-8594-10AE717B1E50}">
      <dgm:prSet/>
      <dgm:spPr/>
      <dgm:t>
        <a:bodyPr/>
        <a:lstStyle/>
        <a:p>
          <a:endParaRPr lang="zh-TW" altLang="en-US"/>
        </a:p>
      </dgm:t>
    </dgm:pt>
    <dgm:pt modelId="{77B7F8EE-B800-4699-AE0F-99E44B93A063}" type="sibTrans" cxnId="{5859CEE3-3D82-4C77-8594-10AE717B1E50}">
      <dgm:prSet/>
      <dgm:spPr/>
      <dgm:t>
        <a:bodyPr/>
        <a:lstStyle/>
        <a:p>
          <a:endParaRPr lang="zh-TW" altLang="en-US"/>
        </a:p>
      </dgm:t>
    </dgm:pt>
    <dgm:pt modelId="{A2832825-8942-41A5-B4A9-44A7F88C71DF}">
      <dgm:prSet phldrT="[文字]"/>
      <dgm:spPr/>
      <dgm:t>
        <a:bodyPr/>
        <a:lstStyle/>
        <a:p>
          <a:r>
            <a:rPr lang="zh-TW" altLang="en-US" dirty="0" smtClean="0"/>
            <a:t>懲戒？</a:t>
          </a:r>
          <a:endParaRPr lang="zh-TW" altLang="en-US" dirty="0"/>
        </a:p>
      </dgm:t>
    </dgm:pt>
    <dgm:pt modelId="{C57F3AA7-07C8-49A4-8FC6-986121B4FE8F}" type="parTrans" cxnId="{788AF484-36AE-4A4F-BCE1-3AEF72079E5F}">
      <dgm:prSet/>
      <dgm:spPr/>
      <dgm:t>
        <a:bodyPr/>
        <a:lstStyle/>
        <a:p>
          <a:endParaRPr lang="zh-TW" altLang="en-US"/>
        </a:p>
      </dgm:t>
    </dgm:pt>
    <dgm:pt modelId="{3C91879E-6447-4493-85A0-98FD92CE8493}" type="sibTrans" cxnId="{788AF484-36AE-4A4F-BCE1-3AEF72079E5F}">
      <dgm:prSet/>
      <dgm:spPr/>
      <dgm:t>
        <a:bodyPr/>
        <a:lstStyle/>
        <a:p>
          <a:endParaRPr lang="zh-TW" altLang="en-US"/>
        </a:p>
      </dgm:t>
    </dgm:pt>
    <dgm:pt modelId="{440EC153-077E-451B-AB1F-8FA868C5EF55}">
      <dgm:prSet phldrT="[文字]"/>
      <dgm:spPr/>
      <dgm:t>
        <a:bodyPr/>
        <a:lstStyle/>
        <a:p>
          <a:r>
            <a:rPr lang="zh-TW" altLang="en-US" dirty="0" smtClean="0"/>
            <a:t>能力提升？</a:t>
          </a:r>
          <a:endParaRPr lang="zh-TW" altLang="en-US" dirty="0"/>
        </a:p>
      </dgm:t>
    </dgm:pt>
    <dgm:pt modelId="{289887D2-1331-4225-88B9-713B52ECA2DC}" type="parTrans" cxnId="{4F9C70EB-792E-4C53-AD97-1D03DC7F436F}">
      <dgm:prSet/>
      <dgm:spPr/>
      <dgm:t>
        <a:bodyPr/>
        <a:lstStyle/>
        <a:p>
          <a:endParaRPr lang="zh-TW" altLang="en-US"/>
        </a:p>
      </dgm:t>
    </dgm:pt>
    <dgm:pt modelId="{7F4E8DEF-72EE-4AA3-9B25-0E9EB21B91E2}" type="sibTrans" cxnId="{4F9C70EB-792E-4C53-AD97-1D03DC7F436F}">
      <dgm:prSet/>
      <dgm:spPr/>
      <dgm:t>
        <a:bodyPr/>
        <a:lstStyle/>
        <a:p>
          <a:endParaRPr lang="zh-TW" altLang="en-US"/>
        </a:p>
      </dgm:t>
    </dgm:pt>
    <dgm:pt modelId="{BD1D3CD1-FC40-4F9A-831A-965A0459BE08}" type="pres">
      <dgm:prSet presAssocID="{5661415B-1B92-4164-A035-F95856151D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E1E1F2-44C0-4F58-8744-D1DEFD50705C}" type="pres">
      <dgm:prSet presAssocID="{C25C7E97-E76E-431C-BC51-1375D4908A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E97D4-539E-4CA4-BE8F-DC011B590595}" type="pres">
      <dgm:prSet presAssocID="{C25C7E97-E76E-431C-BC51-1375D4908A30}" presName="spNode" presStyleCnt="0"/>
      <dgm:spPr/>
    </dgm:pt>
    <dgm:pt modelId="{1E0E2C41-B62D-4FD2-BFB1-6E2EE5103A1E}" type="pres">
      <dgm:prSet presAssocID="{CD33D500-17D2-4213-9483-2C14247FCB6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0C497390-697A-46AC-A970-B4FB2E31FADD}" type="pres">
      <dgm:prSet presAssocID="{1910051B-8E1B-42DF-BAFD-BBF9618AE2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C4E96D-37D3-493D-842B-B007A1BBCD21}" type="pres">
      <dgm:prSet presAssocID="{1910051B-8E1B-42DF-BAFD-BBF9618AE217}" presName="spNode" presStyleCnt="0"/>
      <dgm:spPr/>
    </dgm:pt>
    <dgm:pt modelId="{FA48061A-23B0-4F29-9B42-570086ED8FF6}" type="pres">
      <dgm:prSet presAssocID="{0354E6B5-D253-4EF5-8B63-3DAE4F3CACA4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B36737BC-A9D3-4916-AC08-AEA61BED5CF8}" type="pres">
      <dgm:prSet presAssocID="{8C3794A3-9538-4BD2-8BEA-CB9B4998FB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35853E-84E8-4FC2-A9F8-16E594CF2B90}" type="pres">
      <dgm:prSet presAssocID="{8C3794A3-9538-4BD2-8BEA-CB9B4998FB60}" presName="spNode" presStyleCnt="0"/>
      <dgm:spPr/>
    </dgm:pt>
    <dgm:pt modelId="{1898AB44-CDC3-4C81-B24C-C6FA34BF27F9}" type="pres">
      <dgm:prSet presAssocID="{77B7F8EE-B800-4699-AE0F-99E44B93A06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DFC89CBF-6637-4823-82FA-C3AF57C6D7D4}" type="pres">
      <dgm:prSet presAssocID="{A2832825-8942-41A5-B4A9-44A7F88C71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451024-2A01-41D0-BEBD-DCF19BDB7B30}" type="pres">
      <dgm:prSet presAssocID="{A2832825-8942-41A5-B4A9-44A7F88C71DF}" presName="spNode" presStyleCnt="0"/>
      <dgm:spPr/>
    </dgm:pt>
    <dgm:pt modelId="{D9D37996-EE35-4AE7-A17E-64D2453A7770}" type="pres">
      <dgm:prSet presAssocID="{3C91879E-6447-4493-85A0-98FD92CE8493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8A47F119-31E6-4DEC-A243-4DB2274CA05B}" type="pres">
      <dgm:prSet presAssocID="{440EC153-077E-451B-AB1F-8FA868C5EF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08E220-7ECD-42EB-8DD8-F8351A31695D}" type="pres">
      <dgm:prSet presAssocID="{440EC153-077E-451B-AB1F-8FA868C5EF55}" presName="spNode" presStyleCnt="0"/>
      <dgm:spPr/>
    </dgm:pt>
    <dgm:pt modelId="{5950D458-A4EB-4306-B56A-BB88CD505399}" type="pres">
      <dgm:prSet presAssocID="{7F4E8DEF-72EE-4AA3-9B25-0E9EB21B91E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31DC57D-C94E-4ECC-8C83-0E971C5F7FBC}" type="presOf" srcId="{8C3794A3-9538-4BD2-8BEA-CB9B4998FB60}" destId="{B36737BC-A9D3-4916-AC08-AEA61BED5CF8}" srcOrd="0" destOrd="0" presId="urn:microsoft.com/office/officeart/2005/8/layout/cycle5"/>
    <dgm:cxn modelId="{4F9C70EB-792E-4C53-AD97-1D03DC7F436F}" srcId="{5661415B-1B92-4164-A035-F95856151D1E}" destId="{440EC153-077E-451B-AB1F-8FA868C5EF55}" srcOrd="4" destOrd="0" parTransId="{289887D2-1331-4225-88B9-713B52ECA2DC}" sibTransId="{7F4E8DEF-72EE-4AA3-9B25-0E9EB21B91E2}"/>
    <dgm:cxn modelId="{81FF133A-7D21-4382-9F49-B0E2395AFA4A}" srcId="{5661415B-1B92-4164-A035-F95856151D1E}" destId="{C25C7E97-E76E-431C-BC51-1375D4908A30}" srcOrd="0" destOrd="0" parTransId="{02FFD84F-0351-4A1C-A664-4E7329D252EA}" sibTransId="{CD33D500-17D2-4213-9483-2C14247FCB60}"/>
    <dgm:cxn modelId="{788AF484-36AE-4A4F-BCE1-3AEF72079E5F}" srcId="{5661415B-1B92-4164-A035-F95856151D1E}" destId="{A2832825-8942-41A5-B4A9-44A7F88C71DF}" srcOrd="3" destOrd="0" parTransId="{C57F3AA7-07C8-49A4-8FC6-986121B4FE8F}" sibTransId="{3C91879E-6447-4493-85A0-98FD92CE8493}"/>
    <dgm:cxn modelId="{C0053CB8-3923-4DCD-8EB6-5CE8615EF712}" type="presOf" srcId="{7F4E8DEF-72EE-4AA3-9B25-0E9EB21B91E2}" destId="{5950D458-A4EB-4306-B56A-BB88CD505399}" srcOrd="0" destOrd="0" presId="urn:microsoft.com/office/officeart/2005/8/layout/cycle5"/>
    <dgm:cxn modelId="{A363D333-8DA6-4A48-B485-CF054BDEC5B6}" type="presOf" srcId="{A2832825-8942-41A5-B4A9-44A7F88C71DF}" destId="{DFC89CBF-6637-4823-82FA-C3AF57C6D7D4}" srcOrd="0" destOrd="0" presId="urn:microsoft.com/office/officeart/2005/8/layout/cycle5"/>
    <dgm:cxn modelId="{7F7CF724-14E9-4860-B6FE-2B9097244299}" type="presOf" srcId="{77B7F8EE-B800-4699-AE0F-99E44B93A063}" destId="{1898AB44-CDC3-4C81-B24C-C6FA34BF27F9}" srcOrd="0" destOrd="0" presId="urn:microsoft.com/office/officeart/2005/8/layout/cycle5"/>
    <dgm:cxn modelId="{9C1A02AB-4DD9-4344-B50D-F8A05C634B1B}" type="presOf" srcId="{CD33D500-17D2-4213-9483-2C14247FCB60}" destId="{1E0E2C41-B62D-4FD2-BFB1-6E2EE5103A1E}" srcOrd="0" destOrd="0" presId="urn:microsoft.com/office/officeart/2005/8/layout/cycle5"/>
    <dgm:cxn modelId="{708A183D-0746-451D-B42F-ED74D8A2FCEA}" type="presOf" srcId="{C25C7E97-E76E-431C-BC51-1375D4908A30}" destId="{72E1E1F2-44C0-4F58-8744-D1DEFD50705C}" srcOrd="0" destOrd="0" presId="urn:microsoft.com/office/officeart/2005/8/layout/cycle5"/>
    <dgm:cxn modelId="{4F413DFB-FC38-407E-B333-368D5F76CB3E}" type="presOf" srcId="{440EC153-077E-451B-AB1F-8FA868C5EF55}" destId="{8A47F119-31E6-4DEC-A243-4DB2274CA05B}" srcOrd="0" destOrd="0" presId="urn:microsoft.com/office/officeart/2005/8/layout/cycle5"/>
    <dgm:cxn modelId="{07250062-D088-47BB-867E-8C2758A6F0D6}" type="presOf" srcId="{5661415B-1B92-4164-A035-F95856151D1E}" destId="{BD1D3CD1-FC40-4F9A-831A-965A0459BE08}" srcOrd="0" destOrd="0" presId="urn:microsoft.com/office/officeart/2005/8/layout/cycle5"/>
    <dgm:cxn modelId="{4301ADA9-C993-4344-A2E1-68987767AA6C}" type="presOf" srcId="{0354E6B5-D253-4EF5-8B63-3DAE4F3CACA4}" destId="{FA48061A-23B0-4F29-9B42-570086ED8FF6}" srcOrd="0" destOrd="0" presId="urn:microsoft.com/office/officeart/2005/8/layout/cycle5"/>
    <dgm:cxn modelId="{A0FCE46C-05AF-41C9-B632-CF38893CD1E4}" srcId="{5661415B-1B92-4164-A035-F95856151D1E}" destId="{1910051B-8E1B-42DF-BAFD-BBF9618AE217}" srcOrd="1" destOrd="0" parTransId="{FD31EA8F-62FE-4F4E-8A36-5FB13C9C5F7D}" sibTransId="{0354E6B5-D253-4EF5-8B63-3DAE4F3CACA4}"/>
    <dgm:cxn modelId="{5859CEE3-3D82-4C77-8594-10AE717B1E50}" srcId="{5661415B-1B92-4164-A035-F95856151D1E}" destId="{8C3794A3-9538-4BD2-8BEA-CB9B4998FB60}" srcOrd="2" destOrd="0" parTransId="{8C8AF76D-6F8F-4F08-873A-380F4B977B83}" sibTransId="{77B7F8EE-B800-4699-AE0F-99E44B93A063}"/>
    <dgm:cxn modelId="{0E5885E4-53FF-452D-8581-4CAE2BC4F9B0}" type="presOf" srcId="{1910051B-8E1B-42DF-BAFD-BBF9618AE217}" destId="{0C497390-697A-46AC-A970-B4FB2E31FADD}" srcOrd="0" destOrd="0" presId="urn:microsoft.com/office/officeart/2005/8/layout/cycle5"/>
    <dgm:cxn modelId="{C624815E-D0CD-43ED-AB45-314E34F3CDD1}" type="presOf" srcId="{3C91879E-6447-4493-85A0-98FD92CE8493}" destId="{D9D37996-EE35-4AE7-A17E-64D2453A7770}" srcOrd="0" destOrd="0" presId="urn:microsoft.com/office/officeart/2005/8/layout/cycle5"/>
    <dgm:cxn modelId="{9EA3342D-E40C-45DF-8646-48F581C4ACC3}" type="presParOf" srcId="{BD1D3CD1-FC40-4F9A-831A-965A0459BE08}" destId="{72E1E1F2-44C0-4F58-8744-D1DEFD50705C}" srcOrd="0" destOrd="0" presId="urn:microsoft.com/office/officeart/2005/8/layout/cycle5"/>
    <dgm:cxn modelId="{3E84EC67-0E95-4E55-BF73-6F3F7652143A}" type="presParOf" srcId="{BD1D3CD1-FC40-4F9A-831A-965A0459BE08}" destId="{A68E97D4-539E-4CA4-BE8F-DC011B590595}" srcOrd="1" destOrd="0" presId="urn:microsoft.com/office/officeart/2005/8/layout/cycle5"/>
    <dgm:cxn modelId="{2DC517F6-919E-429B-9BD3-97C90BA590C5}" type="presParOf" srcId="{BD1D3CD1-FC40-4F9A-831A-965A0459BE08}" destId="{1E0E2C41-B62D-4FD2-BFB1-6E2EE5103A1E}" srcOrd="2" destOrd="0" presId="urn:microsoft.com/office/officeart/2005/8/layout/cycle5"/>
    <dgm:cxn modelId="{906505D9-2A0C-4C06-B171-856B38C7A84A}" type="presParOf" srcId="{BD1D3CD1-FC40-4F9A-831A-965A0459BE08}" destId="{0C497390-697A-46AC-A970-B4FB2E31FADD}" srcOrd="3" destOrd="0" presId="urn:microsoft.com/office/officeart/2005/8/layout/cycle5"/>
    <dgm:cxn modelId="{7363808B-6157-4446-AF6C-3372D3B1BA5D}" type="presParOf" srcId="{BD1D3CD1-FC40-4F9A-831A-965A0459BE08}" destId="{9BC4E96D-37D3-493D-842B-B007A1BBCD21}" srcOrd="4" destOrd="0" presId="urn:microsoft.com/office/officeart/2005/8/layout/cycle5"/>
    <dgm:cxn modelId="{8B0E6F32-3688-49D7-8BF8-68C14B7AD373}" type="presParOf" srcId="{BD1D3CD1-FC40-4F9A-831A-965A0459BE08}" destId="{FA48061A-23B0-4F29-9B42-570086ED8FF6}" srcOrd="5" destOrd="0" presId="urn:microsoft.com/office/officeart/2005/8/layout/cycle5"/>
    <dgm:cxn modelId="{D65CDAA6-20FF-4C73-A460-AC5172252D81}" type="presParOf" srcId="{BD1D3CD1-FC40-4F9A-831A-965A0459BE08}" destId="{B36737BC-A9D3-4916-AC08-AEA61BED5CF8}" srcOrd="6" destOrd="0" presId="urn:microsoft.com/office/officeart/2005/8/layout/cycle5"/>
    <dgm:cxn modelId="{976F3744-F926-4ACF-9FB2-A53D3DBA3A2F}" type="presParOf" srcId="{BD1D3CD1-FC40-4F9A-831A-965A0459BE08}" destId="{DD35853E-84E8-4FC2-A9F8-16E594CF2B90}" srcOrd="7" destOrd="0" presId="urn:microsoft.com/office/officeart/2005/8/layout/cycle5"/>
    <dgm:cxn modelId="{E90B8595-8463-4EB7-8357-305A5191CBB4}" type="presParOf" srcId="{BD1D3CD1-FC40-4F9A-831A-965A0459BE08}" destId="{1898AB44-CDC3-4C81-B24C-C6FA34BF27F9}" srcOrd="8" destOrd="0" presId="urn:microsoft.com/office/officeart/2005/8/layout/cycle5"/>
    <dgm:cxn modelId="{9CF7260F-4519-4FDD-80C6-B53B39A7D39C}" type="presParOf" srcId="{BD1D3CD1-FC40-4F9A-831A-965A0459BE08}" destId="{DFC89CBF-6637-4823-82FA-C3AF57C6D7D4}" srcOrd="9" destOrd="0" presId="urn:microsoft.com/office/officeart/2005/8/layout/cycle5"/>
    <dgm:cxn modelId="{EB5886CD-17B5-4CA2-85F8-7BD1A92ED34D}" type="presParOf" srcId="{BD1D3CD1-FC40-4F9A-831A-965A0459BE08}" destId="{1C451024-2A01-41D0-BEBD-DCF19BDB7B30}" srcOrd="10" destOrd="0" presId="urn:microsoft.com/office/officeart/2005/8/layout/cycle5"/>
    <dgm:cxn modelId="{EE8065CE-B851-4D75-8585-3AEDF7FFD670}" type="presParOf" srcId="{BD1D3CD1-FC40-4F9A-831A-965A0459BE08}" destId="{D9D37996-EE35-4AE7-A17E-64D2453A7770}" srcOrd="11" destOrd="0" presId="urn:microsoft.com/office/officeart/2005/8/layout/cycle5"/>
    <dgm:cxn modelId="{CD54AAAB-D8D3-4AD3-BFB0-3BD38830B435}" type="presParOf" srcId="{BD1D3CD1-FC40-4F9A-831A-965A0459BE08}" destId="{8A47F119-31E6-4DEC-A243-4DB2274CA05B}" srcOrd="12" destOrd="0" presId="urn:microsoft.com/office/officeart/2005/8/layout/cycle5"/>
    <dgm:cxn modelId="{CBBFB5E5-0868-4187-A482-8F889D28E8A1}" type="presParOf" srcId="{BD1D3CD1-FC40-4F9A-831A-965A0459BE08}" destId="{3408E220-7ECD-42EB-8DD8-F8351A31695D}" srcOrd="13" destOrd="0" presId="urn:microsoft.com/office/officeart/2005/8/layout/cycle5"/>
    <dgm:cxn modelId="{D1CA8350-673A-485E-A97D-9755C67FCB26}" type="presParOf" srcId="{BD1D3CD1-FC40-4F9A-831A-965A0459BE08}" destId="{5950D458-A4EB-4306-B56A-BB88CD5053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6D3A2-F1DA-4D92-B2B7-DD1F2E8512D7}">
      <dsp:nvSpPr>
        <dsp:cNvPr id="0" name=""/>
        <dsp:cNvSpPr/>
      </dsp:nvSpPr>
      <dsp:spPr>
        <a:xfrm rot="16200000">
          <a:off x="25003" y="-25003"/>
          <a:ext cx="1970881" cy="202088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主動學習的熱情</a:t>
          </a:r>
          <a:endParaRPr lang="zh-TW" altLang="en-US" sz="2800" kern="1200" dirty="0"/>
        </a:p>
      </dsp:txBody>
      <dsp:txXfrm rot="5400000">
        <a:off x="0" y="0"/>
        <a:ext cx="2020887" cy="1478161"/>
      </dsp:txXfrm>
    </dsp:sp>
    <dsp:sp modelId="{6579BB92-D9ED-4321-ACF4-71B2E5A15E61}">
      <dsp:nvSpPr>
        <dsp:cNvPr id="0" name=""/>
        <dsp:cNvSpPr/>
      </dsp:nvSpPr>
      <dsp:spPr>
        <a:xfrm>
          <a:off x="2020887" y="0"/>
          <a:ext cx="2020887" cy="19708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深入探討</a:t>
          </a:r>
          <a:endParaRPr lang="zh-TW" altLang="en-US" sz="2800" kern="1200" dirty="0"/>
        </a:p>
      </dsp:txBody>
      <dsp:txXfrm>
        <a:off x="2020887" y="0"/>
        <a:ext cx="2020887" cy="1478161"/>
      </dsp:txXfrm>
    </dsp:sp>
    <dsp:sp modelId="{EEF043AB-BA45-42BC-BBAE-FDF7336F67DA}">
      <dsp:nvSpPr>
        <dsp:cNvPr id="0" name=""/>
        <dsp:cNvSpPr/>
      </dsp:nvSpPr>
      <dsp:spPr>
        <a:xfrm rot="10800000">
          <a:off x="0" y="1970881"/>
          <a:ext cx="2020887" cy="19708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合作學習</a:t>
          </a:r>
          <a:endParaRPr lang="zh-TW" altLang="en-US" sz="3300" kern="1200" dirty="0"/>
        </a:p>
      </dsp:txBody>
      <dsp:txXfrm rot="10800000">
        <a:off x="0" y="2463601"/>
        <a:ext cx="2020887" cy="1478161"/>
      </dsp:txXfrm>
    </dsp:sp>
    <dsp:sp modelId="{D4F4207C-F48B-4AC1-953B-1B4FBE2620FA}">
      <dsp:nvSpPr>
        <dsp:cNvPr id="0" name=""/>
        <dsp:cNvSpPr/>
      </dsp:nvSpPr>
      <dsp:spPr>
        <a:xfrm rot="5400000">
          <a:off x="2045890" y="1945878"/>
          <a:ext cx="1970881" cy="202088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300" kern="1200" dirty="0" smtClean="0"/>
            <a:t>?</a:t>
          </a:r>
          <a:endParaRPr lang="zh-TW" altLang="en-US" sz="5300" kern="1200" dirty="0"/>
        </a:p>
      </dsp:txBody>
      <dsp:txXfrm rot="-5400000">
        <a:off x="2020887" y="2463601"/>
        <a:ext cx="2020887" cy="1478161"/>
      </dsp:txXfrm>
    </dsp:sp>
    <dsp:sp modelId="{4E8093F8-E222-4356-A0B7-ECC6FBDE2BE4}">
      <dsp:nvSpPr>
        <dsp:cNvPr id="0" name=""/>
        <dsp:cNvSpPr/>
      </dsp:nvSpPr>
      <dsp:spPr>
        <a:xfrm>
          <a:off x="1414621" y="1478161"/>
          <a:ext cx="1212532" cy="985440"/>
        </a:xfrm>
        <a:prstGeom prst="round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學習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革命</a:t>
          </a:r>
          <a:endParaRPr lang="zh-TW" altLang="en-US" sz="2800" kern="1200" dirty="0"/>
        </a:p>
      </dsp:txBody>
      <dsp:txXfrm>
        <a:off x="1462726" y="1526266"/>
        <a:ext cx="1116322" cy="889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CC2DF-1A1A-425D-AEAC-9010E65B3441}">
      <dsp:nvSpPr>
        <dsp:cNvPr id="0" name=""/>
        <dsp:cNvSpPr/>
      </dsp:nvSpPr>
      <dsp:spPr>
        <a:xfrm rot="16200000">
          <a:off x="24606" y="-24606"/>
          <a:ext cx="1970881" cy="20200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帶得走的能力</a:t>
          </a:r>
          <a:endParaRPr lang="zh-TW" altLang="en-US" sz="2800" kern="1200" dirty="0"/>
        </a:p>
      </dsp:txBody>
      <dsp:txXfrm rot="5400000">
        <a:off x="0" y="0"/>
        <a:ext cx="2020094" cy="1478161"/>
      </dsp:txXfrm>
    </dsp:sp>
    <dsp:sp modelId="{05F4A785-28CB-4A43-BE18-7DC46B103EBA}">
      <dsp:nvSpPr>
        <dsp:cNvPr id="0" name=""/>
        <dsp:cNvSpPr/>
      </dsp:nvSpPr>
      <dsp:spPr>
        <a:xfrm>
          <a:off x="2020094" y="0"/>
          <a:ext cx="2020094" cy="19708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快樂學習</a:t>
          </a:r>
          <a:endParaRPr lang="zh-TW" altLang="en-US" sz="2800" kern="1200" dirty="0"/>
        </a:p>
      </dsp:txBody>
      <dsp:txXfrm>
        <a:off x="2020094" y="0"/>
        <a:ext cx="2020094" cy="1478161"/>
      </dsp:txXfrm>
    </dsp:sp>
    <dsp:sp modelId="{872D6E97-15EC-4F23-8368-E49C7EEE44FA}">
      <dsp:nvSpPr>
        <dsp:cNvPr id="0" name=""/>
        <dsp:cNvSpPr/>
      </dsp:nvSpPr>
      <dsp:spPr>
        <a:xfrm rot="10800000">
          <a:off x="0" y="1970881"/>
          <a:ext cx="2020094" cy="19708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協同教學</a:t>
          </a:r>
          <a:endParaRPr lang="zh-TW" altLang="en-US" sz="3300" kern="1200" dirty="0"/>
        </a:p>
      </dsp:txBody>
      <dsp:txXfrm rot="10800000">
        <a:off x="0" y="2463601"/>
        <a:ext cx="2020094" cy="1478161"/>
      </dsp:txXfrm>
    </dsp:sp>
    <dsp:sp modelId="{3A518542-93F2-4F7A-8CAC-8DF08B58CAFC}">
      <dsp:nvSpPr>
        <dsp:cNvPr id="0" name=""/>
        <dsp:cNvSpPr/>
      </dsp:nvSpPr>
      <dsp:spPr>
        <a:xfrm rot="5400000">
          <a:off x="2044700" y="1946275"/>
          <a:ext cx="1970881" cy="202009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時數減少</a:t>
          </a:r>
          <a:endParaRPr lang="zh-TW" altLang="en-US" sz="3300" kern="1200" dirty="0"/>
        </a:p>
      </dsp:txBody>
      <dsp:txXfrm rot="-5400000">
        <a:off x="2020094" y="2463601"/>
        <a:ext cx="2020094" cy="1478161"/>
      </dsp:txXfrm>
    </dsp:sp>
    <dsp:sp modelId="{2A589383-C801-4EB2-A0FA-1AF4F4E3267D}">
      <dsp:nvSpPr>
        <dsp:cNvPr id="0" name=""/>
        <dsp:cNvSpPr/>
      </dsp:nvSpPr>
      <dsp:spPr>
        <a:xfrm>
          <a:off x="1414065" y="1478161"/>
          <a:ext cx="1212056" cy="9854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九年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一貫</a:t>
          </a:r>
          <a:endParaRPr lang="zh-TW" altLang="en-US" sz="2800" kern="1200" dirty="0"/>
        </a:p>
      </dsp:txBody>
      <dsp:txXfrm>
        <a:off x="1462170" y="1526266"/>
        <a:ext cx="1115846" cy="889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5ECD4-D3A4-4476-93F4-1546C31974E2}">
      <dsp:nvSpPr>
        <dsp:cNvPr id="0" name=""/>
        <dsp:cNvSpPr/>
      </dsp:nvSpPr>
      <dsp:spPr>
        <a:xfrm>
          <a:off x="818558" y="2262981"/>
          <a:ext cx="536571" cy="1022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85" y="0"/>
              </a:lnTo>
              <a:lnTo>
                <a:pt x="268285" y="1022429"/>
              </a:lnTo>
              <a:lnTo>
                <a:pt x="536571" y="102242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057977" y="2745329"/>
        <a:ext cx="57733" cy="57733"/>
      </dsp:txXfrm>
    </dsp:sp>
    <dsp:sp modelId="{ACCA10C9-B690-44B3-9DE1-1BA20465938E}">
      <dsp:nvSpPr>
        <dsp:cNvPr id="0" name=""/>
        <dsp:cNvSpPr/>
      </dsp:nvSpPr>
      <dsp:spPr>
        <a:xfrm>
          <a:off x="818558" y="2217260"/>
          <a:ext cx="536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571" y="4572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073429" y="2249566"/>
        <a:ext cx="26828" cy="26828"/>
      </dsp:txXfrm>
    </dsp:sp>
    <dsp:sp modelId="{3FF1B434-E9B4-437E-BB35-9470197BBDA0}">
      <dsp:nvSpPr>
        <dsp:cNvPr id="0" name=""/>
        <dsp:cNvSpPr/>
      </dsp:nvSpPr>
      <dsp:spPr>
        <a:xfrm>
          <a:off x="818558" y="1240551"/>
          <a:ext cx="536571" cy="1022429"/>
        </a:xfrm>
        <a:custGeom>
          <a:avLst/>
          <a:gdLst/>
          <a:ahLst/>
          <a:cxnLst/>
          <a:rect l="0" t="0" r="0" b="0"/>
          <a:pathLst>
            <a:path>
              <a:moveTo>
                <a:pt x="0" y="1022429"/>
              </a:moveTo>
              <a:lnTo>
                <a:pt x="268285" y="1022429"/>
              </a:lnTo>
              <a:lnTo>
                <a:pt x="268285" y="0"/>
              </a:lnTo>
              <a:lnTo>
                <a:pt x="536571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057977" y="1722899"/>
        <a:ext cx="57733" cy="57733"/>
      </dsp:txXfrm>
    </dsp:sp>
    <dsp:sp modelId="{64628151-10E8-4741-88C4-F604AE70DDE6}">
      <dsp:nvSpPr>
        <dsp:cNvPr id="0" name=""/>
        <dsp:cNvSpPr/>
      </dsp:nvSpPr>
      <dsp:spPr>
        <a:xfrm rot="16200000">
          <a:off x="-1742897" y="1854009"/>
          <a:ext cx="4304967" cy="81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600" kern="1200" dirty="0" smtClean="0"/>
            <a:t>佐藤的評論</a:t>
          </a:r>
          <a:endParaRPr lang="zh-TW" altLang="en-US" sz="5600" kern="1200" dirty="0"/>
        </a:p>
      </dsp:txBody>
      <dsp:txXfrm>
        <a:off x="-1742897" y="1854009"/>
        <a:ext cx="4304967" cy="817943"/>
      </dsp:txXfrm>
    </dsp:sp>
    <dsp:sp modelId="{67D6A19D-D255-4B8B-AF74-E27258295D53}">
      <dsp:nvSpPr>
        <dsp:cNvPr id="0" name=""/>
        <dsp:cNvSpPr/>
      </dsp:nvSpPr>
      <dsp:spPr>
        <a:xfrm>
          <a:off x="1355129" y="831579"/>
          <a:ext cx="2682855" cy="81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kern="1200" dirty="0" smtClean="0"/>
            <a:t>Rapport</a:t>
          </a:r>
          <a:endParaRPr lang="zh-TW" altLang="en-US" sz="3400" kern="1200" dirty="0"/>
        </a:p>
      </dsp:txBody>
      <dsp:txXfrm>
        <a:off x="1355129" y="831579"/>
        <a:ext cx="2682855" cy="817943"/>
      </dsp:txXfrm>
    </dsp:sp>
    <dsp:sp modelId="{79AA15B6-C76B-4B5A-84C4-CC9BEA57AA72}">
      <dsp:nvSpPr>
        <dsp:cNvPr id="0" name=""/>
        <dsp:cNvSpPr/>
      </dsp:nvSpPr>
      <dsp:spPr>
        <a:xfrm>
          <a:off x="1355129" y="1854009"/>
          <a:ext cx="2682855" cy="81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教科書太簡單</a:t>
          </a:r>
          <a:endParaRPr lang="zh-TW" altLang="en-US" sz="3400" kern="1200" dirty="0"/>
        </a:p>
      </dsp:txBody>
      <dsp:txXfrm>
        <a:off x="1355129" y="1854009"/>
        <a:ext cx="2682855" cy="817943"/>
      </dsp:txXfrm>
    </dsp:sp>
    <dsp:sp modelId="{053BE30D-3982-4F30-91C5-F6C98DB8ECE6}">
      <dsp:nvSpPr>
        <dsp:cNvPr id="0" name=""/>
        <dsp:cNvSpPr/>
      </dsp:nvSpPr>
      <dsp:spPr>
        <a:xfrm>
          <a:off x="1355129" y="2876438"/>
          <a:ext cx="2682855" cy="81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課外資料不足</a:t>
          </a:r>
          <a:endParaRPr lang="zh-TW" altLang="en-US" sz="3400" kern="1200" dirty="0"/>
        </a:p>
      </dsp:txBody>
      <dsp:txXfrm>
        <a:off x="1355129" y="2876438"/>
        <a:ext cx="2682855" cy="817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1E1F2-44C0-4F58-8744-D1DEFD50705C}">
      <dsp:nvSpPr>
        <dsp:cNvPr id="0" name=""/>
        <dsp:cNvSpPr/>
      </dsp:nvSpPr>
      <dsp:spPr>
        <a:xfrm>
          <a:off x="1437568" y="492919"/>
          <a:ext cx="1163463" cy="75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提升難度</a:t>
          </a:r>
          <a:endParaRPr lang="zh-TW" altLang="en-US" sz="1800" kern="1200" dirty="0"/>
        </a:p>
      </dsp:txBody>
      <dsp:txXfrm>
        <a:off x="1474485" y="529836"/>
        <a:ext cx="1089629" cy="682417"/>
      </dsp:txXfrm>
    </dsp:sp>
    <dsp:sp modelId="{1E0E2C41-B62D-4FD2-BFB1-6E2EE5103A1E}">
      <dsp:nvSpPr>
        <dsp:cNvPr id="0" name=""/>
        <dsp:cNvSpPr/>
      </dsp:nvSpPr>
      <dsp:spPr>
        <a:xfrm>
          <a:off x="508109" y="871045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248855" y="192271"/>
              </a:moveTo>
              <a:arcTo wR="1511190" hR="1511190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97390-697A-46AC-A970-B4FB2E31FADD}">
      <dsp:nvSpPr>
        <dsp:cNvPr id="0" name=""/>
        <dsp:cNvSpPr/>
      </dsp:nvSpPr>
      <dsp:spPr>
        <a:xfrm>
          <a:off x="2874795" y="1537126"/>
          <a:ext cx="1163463" cy="75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作業重點？</a:t>
          </a:r>
          <a:endParaRPr lang="zh-TW" altLang="en-US" sz="1800" kern="1200" dirty="0"/>
        </a:p>
      </dsp:txBody>
      <dsp:txXfrm>
        <a:off x="2911712" y="1574043"/>
        <a:ext cx="1089629" cy="682417"/>
      </dsp:txXfrm>
    </dsp:sp>
    <dsp:sp modelId="{FA48061A-23B0-4F29-9B42-570086ED8FF6}">
      <dsp:nvSpPr>
        <dsp:cNvPr id="0" name=""/>
        <dsp:cNvSpPr/>
      </dsp:nvSpPr>
      <dsp:spPr>
        <a:xfrm>
          <a:off x="508109" y="871045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18761" y="1615719"/>
              </a:moveTo>
              <a:arcTo wR="1511190" hR="1511190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737BC-A9D3-4916-AC08-AEA61BED5CF8}">
      <dsp:nvSpPr>
        <dsp:cNvPr id="0" name=""/>
        <dsp:cNvSpPr/>
      </dsp:nvSpPr>
      <dsp:spPr>
        <a:xfrm>
          <a:off x="2325823" y="3226688"/>
          <a:ext cx="1163463" cy="75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合作問題</a:t>
          </a:r>
          <a:endParaRPr lang="zh-TW" altLang="en-US" sz="1800" kern="1200" dirty="0"/>
        </a:p>
      </dsp:txBody>
      <dsp:txXfrm>
        <a:off x="2362740" y="3263605"/>
        <a:ext cx="1089629" cy="682417"/>
      </dsp:txXfrm>
    </dsp:sp>
    <dsp:sp modelId="{1898AB44-CDC3-4C81-B24C-C6FA34BF27F9}">
      <dsp:nvSpPr>
        <dsp:cNvPr id="0" name=""/>
        <dsp:cNvSpPr/>
      </dsp:nvSpPr>
      <dsp:spPr>
        <a:xfrm>
          <a:off x="508109" y="871045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696776" y="3010941"/>
              </a:moveTo>
              <a:arcTo wR="1511190" hR="1511190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89CBF-6637-4823-82FA-C3AF57C6D7D4}">
      <dsp:nvSpPr>
        <dsp:cNvPr id="0" name=""/>
        <dsp:cNvSpPr/>
      </dsp:nvSpPr>
      <dsp:spPr>
        <a:xfrm>
          <a:off x="549312" y="3226688"/>
          <a:ext cx="1163463" cy="75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懲戒？</a:t>
          </a:r>
          <a:endParaRPr lang="zh-TW" altLang="en-US" sz="1800" kern="1200" dirty="0"/>
        </a:p>
      </dsp:txBody>
      <dsp:txXfrm>
        <a:off x="586229" y="3263605"/>
        <a:ext cx="1089629" cy="682417"/>
      </dsp:txXfrm>
    </dsp:sp>
    <dsp:sp modelId="{D9D37996-EE35-4AE7-A17E-64D2453A7770}">
      <dsp:nvSpPr>
        <dsp:cNvPr id="0" name=""/>
        <dsp:cNvSpPr/>
      </dsp:nvSpPr>
      <dsp:spPr>
        <a:xfrm>
          <a:off x="508109" y="871045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60373" y="2188678"/>
              </a:moveTo>
              <a:arcTo wR="1511190" hR="1511190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7F119-31E6-4DEC-A243-4DB2274CA05B}">
      <dsp:nvSpPr>
        <dsp:cNvPr id="0" name=""/>
        <dsp:cNvSpPr/>
      </dsp:nvSpPr>
      <dsp:spPr>
        <a:xfrm>
          <a:off x="340" y="1537126"/>
          <a:ext cx="1163463" cy="756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能力提升？</a:t>
          </a:r>
          <a:endParaRPr lang="zh-TW" altLang="en-US" sz="1800" kern="1200" dirty="0"/>
        </a:p>
      </dsp:txBody>
      <dsp:txXfrm>
        <a:off x="37257" y="1574043"/>
        <a:ext cx="1089629" cy="682417"/>
      </dsp:txXfrm>
    </dsp:sp>
    <dsp:sp modelId="{5950D458-A4EB-4306-B56A-BB88CD505399}">
      <dsp:nvSpPr>
        <dsp:cNvPr id="0" name=""/>
        <dsp:cNvSpPr/>
      </dsp:nvSpPr>
      <dsp:spPr>
        <a:xfrm>
          <a:off x="508109" y="871045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63449" y="528140"/>
              </a:moveTo>
              <a:arcTo wR="1511190" hR="1511190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540267-C6C5-4E13-AD2B-223E4353F4F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9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BDA9-AF24-43D4-BFC6-40833386448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5789-DC62-45DD-B9CE-AA573A6E224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A61B-8977-4795-A37A-AA303853658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0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74ADE-0811-410E-BD28-88AEFE346E1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7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43FD-5121-4917-950F-8DB351839D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2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42A9-AB87-4688-8E51-990C4574FC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0DF1-CFDE-4BBC-9856-B21A2B4A396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6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B7B8-3D44-4DB9-974D-3EE5F03BE3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82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5D5F-3A8A-404D-9589-56BB078876B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6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C77B-C418-4BED-BC11-A62951E01F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2E98-CE9F-4A44-91EC-1599883D422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09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6F56-DA67-4B33-A399-8598D18FAB5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1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24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3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33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92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0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85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94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1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31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07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721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4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65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92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4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47587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7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4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617275-D157-4288-A4D4-C54530B9F815}" type="datetimeFigureOut">
              <a:rPr lang="zh-TW" altLang="en-US" smtClean="0"/>
              <a:pPr/>
              <a:t>2013/6/5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EE8F70-40F8-412D-827D-53192D96B9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976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195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white"/>
                </a:solidFill>
              </a:rPr>
              <a:pPr/>
              <a:t>2013/6/5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4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white"/>
                </a:solidFill>
              </a:rPr>
              <a:pPr/>
              <a:t>2013/6/5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335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7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white"/>
                </a:solidFill>
              </a:rPr>
              <a:pPr/>
              <a:t>2013/6/5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442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3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white"/>
                </a:solidFill>
              </a:rPr>
              <a:pPr/>
              <a:t>2013/6/5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EE8F70-40F8-412D-827D-53192D96B96A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5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70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4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20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97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03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0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165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69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64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16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8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8E3D9C2-214A-4CC9-AFF9-3EB51B553700}" type="datetimeFigureOut">
              <a:rPr lang="zh-TW" altLang="en-US" smtClean="0"/>
              <a:t>2013/6/5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D8F964-1787-45FE-83DB-14E994C09AC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4850ED-FF7B-4F8C-8BCE-13D0AB3EDA51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4521-A618-4F63-A871-84D4EBE35B3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2664-A6AA-41D0-B04D-D6700BB3E8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4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5C9B80-243B-46D3-971C-CFCDC65421C9}" type="datetimeFigureOut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2013/6/5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5DE390-CDF7-482F-9DDF-8B5DE989D3C1}" type="slidenum">
              <a:rPr lang="zh-TW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617275-D157-4288-A4D4-C54530B9F815}" type="datetimeFigureOut">
              <a:rPr lang="zh-TW" altLang="en-US" smtClean="0">
                <a:solidFill>
                  <a:prstClr val="black"/>
                </a:solidFill>
              </a:rPr>
              <a:pPr/>
              <a:t>2013/6/5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EE8F70-40F8-412D-827D-53192D96B96A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6392-4798-4004-A9E3-84E793D23F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0103-BAE2-4765-A6D3-47490ACC8A8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6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地理科應用學習共同體實務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閱讀佐藤學分享</a:t>
            </a:r>
            <a:endParaRPr lang="en-US" altLang="zh-TW" dirty="0" smtClean="0"/>
          </a:p>
          <a:p>
            <a:r>
              <a:rPr lang="zh-TW" altLang="en-US" dirty="0"/>
              <a:t>地</a:t>
            </a:r>
            <a:r>
              <a:rPr lang="zh-TW" altLang="en-US" dirty="0" smtClean="0"/>
              <a:t>理科  王竣霆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8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報告重點內容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512" y="1423317"/>
            <a:ext cx="8820472" cy="4525963"/>
          </a:xfrm>
        </p:spPr>
        <p:txBody>
          <a:bodyPr vert="horz">
            <a:noAutofit/>
          </a:bodyPr>
          <a:lstStyle/>
          <a:p>
            <a:r>
              <a:rPr lang="zh-TW" altLang="en-US" sz="3600" dirty="0" smtClean="0">
                <a:latin typeface="華康POP1體W5(P)" pitchFamily="82" charset="-120"/>
                <a:ea typeface="華康POP1體W5(P)" pitchFamily="82" charset="-120"/>
              </a:rPr>
              <a:t>規劃與實際的差距，為什麼會有這些差距</a:t>
            </a:r>
            <a:endParaRPr lang="en-US" altLang="zh-TW" sz="3600" dirty="0" smtClean="0">
              <a:latin typeface="華康POP1體W5(P)" pitchFamily="82" charset="-120"/>
              <a:ea typeface="華康POP1體W5(P)" pitchFamily="82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網路地圖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錯？規劃時不夠仔細？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華康POP1體W5(P)" pitchFamily="82" charset="-120"/>
                <a:ea typeface="華康POP1體W5(P)" pitchFamily="82" charset="-120"/>
              </a:rPr>
              <a:t>過程中發生那些好玩的事？</a:t>
            </a:r>
            <a:endParaRPr lang="en-US" altLang="zh-TW" sz="3600" dirty="0" smtClean="0">
              <a:latin typeface="華康POP1體W5(P)" pitchFamily="82" charset="-120"/>
              <a:ea typeface="華康POP1體W5(P)" pitchFamily="82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特別的風景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觀察到同學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個性、迷路幾次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華康POP1體W5(P)" pitchFamily="82" charset="-120"/>
                <a:ea typeface="華康POP1體W5(P)" pitchFamily="82" charset="-120"/>
              </a:rPr>
              <a:t>學到</a:t>
            </a:r>
            <a:r>
              <a:rPr lang="zh-TW" altLang="en-US" sz="3600" dirty="0" smtClean="0">
                <a:latin typeface="華康POP1體W5(P)" pitchFamily="82" charset="-120"/>
                <a:ea typeface="華康POP1體W5(P)" pitchFamily="82" charset="-120"/>
              </a:rPr>
              <a:t>什麼？</a:t>
            </a:r>
            <a:endParaRPr lang="en-US" altLang="zh-TW" sz="3600" dirty="0" smtClean="0">
              <a:latin typeface="華康POP1體W5(P)" pitchFamily="82" charset="-120"/>
              <a:ea typeface="華康POP1體W5(P)" pitchFamily="82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爸媽對作業的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反應、作業困難的地方、覺得作業有什麼優點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281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3640" y="30985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華康竹風體W4(P)" pitchFamily="66" charset="-120"/>
                <a:ea typeface="華康竹風體W4(P)" pitchFamily="66" charset="-120"/>
              </a:rPr>
              <a:t> 公車搭錯邊</a:t>
            </a:r>
            <a:r>
              <a:rPr lang="en-US" altLang="zh-TW" dirty="0" smtClean="0">
                <a:solidFill>
                  <a:srgbClr val="7030A0"/>
                </a:solidFill>
                <a:latin typeface="華康竹風體W4(P)" pitchFamily="66" charset="-120"/>
                <a:ea typeface="華康竹風體W4(P)" pitchFamily="66" charset="-120"/>
              </a:rPr>
              <a:t>Q__Q</a:t>
            </a:r>
            <a:endParaRPr lang="zh-TW" altLang="en-US" dirty="0">
              <a:solidFill>
                <a:srgbClr val="7030A0"/>
              </a:solidFill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/>
          </a:bodyPr>
          <a:lstStyle/>
          <a:p>
            <a:pPr>
              <a:buFont typeface="華康竹風體W4(P)" pitchFamily="66" charset="-120"/>
              <a:buChar char="↓"/>
            </a:pPr>
            <a:r>
              <a:rPr lang="zh-TW" altLang="en-US" sz="2400" b="1" dirty="0" smtClean="0">
                <a:solidFill>
                  <a:srgbClr val="0070C0"/>
                </a:solidFill>
                <a:latin typeface="華康竹風體W4(P)" pitchFamily="66" charset="-120"/>
                <a:ea typeface="華康竹風體W4(P)" pitchFamily="66" charset="-120"/>
              </a:rPr>
              <a:t>錯誤路線</a:t>
            </a:r>
            <a:endParaRPr lang="en-US" altLang="zh-TW" sz="2400" b="1" dirty="0" smtClean="0">
              <a:solidFill>
                <a:srgbClr val="0070C0"/>
              </a:solidFill>
              <a:latin typeface="華康竹風體W4(P)" pitchFamily="66" charset="-120"/>
              <a:ea typeface="華康竹風體W4(P)" pitchFamily="66" charset="-120"/>
            </a:endParaRPr>
          </a:p>
          <a:p>
            <a:pPr>
              <a:buFont typeface="華康竹風體W4(P)" pitchFamily="66" charset="-120"/>
              <a:buChar char="↓"/>
            </a:pPr>
            <a:endParaRPr lang="zh-TW" altLang="en-US" sz="2400" dirty="0">
              <a:latin typeface="華康竹風體W4(P)" pitchFamily="66" charset="-120"/>
              <a:ea typeface="華康竹風體W4(P)" pitchFamily="66" charset="-120"/>
            </a:endParaRPr>
          </a:p>
        </p:txBody>
      </p:sp>
      <p:pic>
        <p:nvPicPr>
          <p:cNvPr id="8" name="圖片 7" descr="錯誤路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351" y="1340768"/>
            <a:ext cx="3902078" cy="2520280"/>
          </a:xfrm>
          <a:prstGeom prst="rect">
            <a:avLst/>
          </a:prstGeom>
        </p:spPr>
      </p:pic>
      <p:pic>
        <p:nvPicPr>
          <p:cNvPr id="10" name="圖片 9" descr="正確路線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888432" cy="251146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860032" y="616530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↑"/>
            </a:pPr>
            <a:r>
              <a:rPr lang="zh-TW" altLang="en-US" sz="2400" b="1" dirty="0" smtClean="0">
                <a:solidFill>
                  <a:srgbClr val="0070C0"/>
                </a:solidFill>
                <a:latin typeface="華康竹風體W4(P)" pitchFamily="66" charset="-120"/>
                <a:ea typeface="華康竹風體W4(P)" pitchFamily="66" charset="-120"/>
              </a:rPr>
              <a:t>正確路線</a:t>
            </a:r>
            <a:endParaRPr lang="zh-TW" altLang="en-US" sz="2400" b="1" dirty="0">
              <a:solidFill>
                <a:srgbClr val="0070C0"/>
              </a:solidFill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5220072" y="1052736"/>
            <a:ext cx="3384376" cy="2016224"/>
          </a:xfrm>
          <a:prstGeom prst="wedgeRectCallout">
            <a:avLst>
              <a:gd name="adj1" fmla="val -24641"/>
              <a:gd name="adj2" fmla="val 108954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圖說文字 13"/>
          <p:cNvSpPr/>
          <p:nvPr/>
        </p:nvSpPr>
        <p:spPr>
          <a:xfrm>
            <a:off x="251520" y="4149080"/>
            <a:ext cx="4320480" cy="2708920"/>
          </a:xfrm>
          <a:prstGeom prst="wedgeRectCallout">
            <a:avLst>
              <a:gd name="adj1" fmla="val -15714"/>
              <a:gd name="adj2" fmla="val -119623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16617" y="-13685"/>
            <a:ext cx="3886200" cy="1093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各班作業概況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4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4" t="25434" r="14132" b="40499"/>
          <a:stretch/>
        </p:blipFill>
        <p:spPr bwMode="auto">
          <a:xfrm>
            <a:off x="115017" y="1077790"/>
            <a:ext cx="4182934" cy="298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191" y="260648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網路地圖有</a:t>
            </a:r>
            <a:r>
              <a:rPr lang="zh-TW" altLang="en-US" sz="4000" b="1" dirty="0" smtClean="0"/>
              <a:t>錯</a:t>
            </a:r>
            <a:r>
              <a:rPr lang="en-US" altLang="zh-TW" sz="4000" b="1" dirty="0" smtClean="0"/>
              <a:t>701</a:t>
            </a:r>
            <a:endParaRPr lang="zh-TW" altLang="en-US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1" t="33972" r="7296" b="14819"/>
          <a:stretch/>
        </p:blipFill>
        <p:spPr bwMode="auto">
          <a:xfrm>
            <a:off x="2" y="4653136"/>
            <a:ext cx="443348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44" b="50667" l="73000" r="8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1" t="16691" r="14177" b="45464"/>
          <a:stretch/>
        </p:blipFill>
        <p:spPr>
          <a:xfrm>
            <a:off x="1268416" y="2600152"/>
            <a:ext cx="914590" cy="2269007"/>
          </a:xfrm>
        </p:spPr>
      </p:pic>
      <p:pic>
        <p:nvPicPr>
          <p:cNvPr id="15" name="內容版面配置區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22" b="31333" l="73000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1" t="16691" r="16195" b="66824"/>
          <a:stretch/>
        </p:blipFill>
        <p:spPr>
          <a:xfrm rot="10800000">
            <a:off x="2021922" y="6208943"/>
            <a:ext cx="567944" cy="576837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63599" r="14861" b="6149"/>
          <a:stretch/>
        </p:blipFill>
        <p:spPr bwMode="auto">
          <a:xfrm>
            <a:off x="4482167" y="5205656"/>
            <a:ext cx="4770353" cy="16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內容版面配置區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22" b="31333" l="73000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1" t="16691" r="16195" b="66824"/>
          <a:stretch/>
        </p:blipFill>
        <p:spPr>
          <a:xfrm rot="10800000">
            <a:off x="683567" y="4561641"/>
            <a:ext cx="3449372" cy="154406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072683" y="4156866"/>
            <a:ext cx="158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沒有站牌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35" b="90304" l="40696" r="44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08" t="12071" r="56380" b="35606"/>
          <a:stretch/>
        </p:blipFill>
        <p:spPr>
          <a:xfrm>
            <a:off x="4355976" y="990897"/>
            <a:ext cx="145523" cy="586710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635948" y="152182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站牌在這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7114" r="22900" b="50000"/>
          <a:stretch/>
        </p:blipFill>
        <p:spPr bwMode="auto">
          <a:xfrm>
            <a:off x="4492658" y="2406444"/>
            <a:ext cx="4687854" cy="283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內容版面配置區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22" b="31333" l="73000" r="8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1" t="16691" r="16195" b="66824"/>
          <a:stretch/>
        </p:blipFill>
        <p:spPr>
          <a:xfrm rot="16451237">
            <a:off x="5913507" y="2263891"/>
            <a:ext cx="1536605" cy="15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4907"/>
            <a:ext cx="8686800" cy="838200"/>
          </a:xfrm>
        </p:spPr>
        <p:txBody>
          <a:bodyPr/>
          <a:lstStyle/>
          <a:p>
            <a:r>
              <a:rPr lang="zh-TW" altLang="en-US" b="1" dirty="0" smtClean="0"/>
              <a:t>迷路</a:t>
            </a:r>
            <a:r>
              <a:rPr lang="en-US" altLang="zh-TW" b="1" dirty="0" smtClean="0"/>
              <a:t>701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25391" r="2013" b="7617"/>
          <a:stretch/>
        </p:blipFill>
        <p:spPr bwMode="auto">
          <a:xfrm>
            <a:off x="1159024" y="980728"/>
            <a:ext cx="6321896" cy="37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9" r="6448"/>
          <a:stretch/>
        </p:blipFill>
        <p:spPr bwMode="auto">
          <a:xfrm rot="15565691">
            <a:off x="5603427" y="886429"/>
            <a:ext cx="1571835" cy="223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6989">
            <a:off x="974986" y="1094041"/>
            <a:ext cx="2683965" cy="21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9512" y="501317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</a:rPr>
              <a:t>        </a:t>
            </a:r>
            <a:r>
              <a:rPr lang="zh-TW" altLang="zh-TW" sz="2400" dirty="0" smtClean="0">
                <a:solidFill>
                  <a:prstClr val="black"/>
                </a:solidFill>
              </a:rPr>
              <a:t>我們</a:t>
            </a:r>
            <a:r>
              <a:rPr lang="zh-TW" altLang="zh-TW" sz="2400" dirty="0">
                <a:solidFill>
                  <a:prstClr val="black"/>
                </a:solidFill>
              </a:rPr>
              <a:t>原本是要從台泥大樓站走到馬偕醫院站，可是我們走反了，往北走，後來發現後走回去，然後走到了馬偕醫院</a:t>
            </a:r>
            <a:r>
              <a:rPr lang="zh-TW" altLang="zh-TW" sz="2400" dirty="0" smtClean="0">
                <a:solidFill>
                  <a:prstClr val="black"/>
                </a:solidFill>
              </a:rPr>
              <a:t>站</a:t>
            </a:r>
            <a:r>
              <a:rPr lang="zh-TW" altLang="en-US" sz="2400" dirty="0" smtClean="0">
                <a:solidFill>
                  <a:prstClr val="black"/>
                </a:solidFill>
              </a:rPr>
              <a:t>。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94123" y="1196752"/>
            <a:ext cx="625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</a:rPr>
              <a:t>s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52120" y="1366029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N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華康竹風體W4(P)" pitchFamily="66" charset="-120"/>
                <a:ea typeface="華康竹風體W4(P)" pitchFamily="66" charset="-120"/>
              </a:rPr>
              <a:t> </a:t>
            </a:r>
            <a:r>
              <a:rPr lang="en-US" altLang="zh-TW" dirty="0" smtClean="0">
                <a:solidFill>
                  <a:srgbClr val="7030A0"/>
                </a:solidFill>
                <a:latin typeface="華康竹風體W4(P)" pitchFamily="66" charset="-120"/>
                <a:ea typeface="華康竹風體W4(P)" pitchFamily="66" charset="-120"/>
              </a:rPr>
              <a:t>706</a:t>
            </a:r>
            <a:r>
              <a:rPr lang="zh-TW" altLang="en-US" dirty="0" smtClean="0">
                <a:solidFill>
                  <a:srgbClr val="7030A0"/>
                </a:solidFill>
                <a:latin typeface="華康竹風體W4(P)" pitchFamily="66" charset="-120"/>
                <a:ea typeface="華康竹風體W4(P)" pitchFamily="66" charset="-120"/>
              </a:rPr>
              <a:t>公車搭錯邊</a:t>
            </a:r>
            <a:r>
              <a:rPr lang="en-US" altLang="zh-TW" dirty="0" smtClean="0">
                <a:solidFill>
                  <a:srgbClr val="7030A0"/>
                </a:solidFill>
                <a:latin typeface="華康竹風體W4(P)" pitchFamily="66" charset="-120"/>
                <a:ea typeface="華康竹風體W4(P)" pitchFamily="66" charset="-120"/>
              </a:rPr>
              <a:t>Q__Q</a:t>
            </a:r>
            <a:endParaRPr lang="zh-TW" altLang="en-US" dirty="0">
              <a:solidFill>
                <a:srgbClr val="7030A0"/>
              </a:solidFill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/>
          </a:bodyPr>
          <a:lstStyle/>
          <a:p>
            <a:pPr>
              <a:buFont typeface="華康竹風體W4(P)" pitchFamily="66" charset="-120"/>
              <a:buChar char="↓"/>
            </a:pPr>
            <a:r>
              <a:rPr lang="zh-TW" altLang="en-US" sz="2400" b="1" dirty="0" smtClean="0">
                <a:solidFill>
                  <a:srgbClr val="0070C0"/>
                </a:solidFill>
                <a:latin typeface="華康竹風體W4(P)" pitchFamily="66" charset="-120"/>
                <a:ea typeface="華康竹風體W4(P)" pitchFamily="66" charset="-120"/>
              </a:rPr>
              <a:t>錯誤路線</a:t>
            </a:r>
            <a:endParaRPr lang="en-US" altLang="zh-TW" sz="2400" b="1" dirty="0" smtClean="0">
              <a:solidFill>
                <a:srgbClr val="0070C0"/>
              </a:solidFill>
              <a:latin typeface="華康竹風體W4(P)" pitchFamily="66" charset="-120"/>
              <a:ea typeface="華康竹風體W4(P)" pitchFamily="66" charset="-120"/>
            </a:endParaRPr>
          </a:p>
          <a:p>
            <a:pPr>
              <a:buFont typeface="華康竹風體W4(P)" pitchFamily="66" charset="-120"/>
              <a:buChar char="↓"/>
            </a:pPr>
            <a:endParaRPr lang="zh-TW" altLang="en-US" sz="2400" dirty="0">
              <a:latin typeface="華康竹風體W4(P)" pitchFamily="66" charset="-120"/>
              <a:ea typeface="華康竹風體W4(P)" pitchFamily="66" charset="-120"/>
            </a:endParaRPr>
          </a:p>
        </p:txBody>
      </p:sp>
      <p:pic>
        <p:nvPicPr>
          <p:cNvPr id="8" name="圖片 7" descr="錯誤路線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902078" cy="2520280"/>
          </a:xfrm>
          <a:prstGeom prst="rect">
            <a:avLst/>
          </a:prstGeom>
        </p:spPr>
      </p:pic>
      <p:pic>
        <p:nvPicPr>
          <p:cNvPr id="10" name="圖片 9" descr="正確路線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888432" cy="251146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860032" y="616530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↑"/>
            </a:pPr>
            <a:r>
              <a:rPr lang="zh-TW" altLang="en-US" sz="2400" b="1" dirty="0" smtClean="0">
                <a:solidFill>
                  <a:srgbClr val="0070C0"/>
                </a:solidFill>
                <a:latin typeface="華康竹風體W4(P)" pitchFamily="66" charset="-120"/>
                <a:ea typeface="華康竹風體W4(P)" pitchFamily="66" charset="-120"/>
              </a:rPr>
              <a:t>正確路線</a:t>
            </a:r>
            <a:endParaRPr lang="zh-TW" altLang="en-US" sz="2400" b="1" dirty="0">
              <a:solidFill>
                <a:srgbClr val="0070C0"/>
              </a:solidFill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5220072" y="1052736"/>
            <a:ext cx="3384376" cy="2016224"/>
          </a:xfrm>
          <a:prstGeom prst="wedgeRectCallout">
            <a:avLst>
              <a:gd name="adj1" fmla="val -24641"/>
              <a:gd name="adj2" fmla="val 108954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251520" y="4149080"/>
            <a:ext cx="4320480" cy="2708920"/>
          </a:xfrm>
          <a:prstGeom prst="wedgeRectCallout">
            <a:avLst>
              <a:gd name="adj1" fmla="val -15714"/>
              <a:gd name="adj2" fmla="val -119623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709</a:t>
            </a:r>
            <a:r>
              <a:rPr lang="zh-TW" altLang="en-US" dirty="0" smtClean="0"/>
              <a:t>父母</a:t>
            </a:r>
            <a:r>
              <a:rPr lang="zh-TW" altLang="en-US" dirty="0"/>
              <a:t>的反應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我們其中有兩位的父母有些意見，不過，我們還是渡過了難關也得到兩位家長的認同。</a:t>
            </a:r>
            <a:endParaRPr lang="en-US" altLang="zh-TW" dirty="0" smtClean="0"/>
          </a:p>
          <a:p>
            <a:r>
              <a:rPr lang="zh-TW" altLang="en-US" dirty="0"/>
              <a:t>其他兩位的父母完全沒有意見</a:t>
            </a:r>
            <a:r>
              <a:rPr lang="zh-TW" altLang="en-US" dirty="0" smtClean="0"/>
              <a:t>。他們很放心自己的小孩做這份作業。</a:t>
            </a:r>
            <a:endParaRPr lang="en-US" altLang="zh-TW" dirty="0" smtClean="0"/>
          </a:p>
          <a:p>
            <a:r>
              <a:rPr lang="zh-TW" altLang="en-US" dirty="0"/>
              <a:t>我們通過了家長種種</a:t>
            </a:r>
            <a:r>
              <a:rPr lang="zh-TW" altLang="en-US" dirty="0" smtClean="0"/>
              <a:t>的問題，順利地做完這份複雜的地理交通作業。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4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工作分配表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第七頁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8659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工作內容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負責同學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1.</a:t>
                      </a:r>
                      <a:r>
                        <a:rPr lang="zh-TW" altLang="en-US" sz="3200" dirty="0" smtClean="0"/>
                        <a:t>製作</a:t>
                      </a:r>
                      <a:r>
                        <a:rPr lang="en-US" altLang="zh-TW" sz="3200" dirty="0" err="1" smtClean="0"/>
                        <a:t>ppt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2.</a:t>
                      </a:r>
                      <a:r>
                        <a:rPr lang="zh-TW" altLang="en-US" sz="3200" dirty="0" smtClean="0"/>
                        <a:t>上台報告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3.</a:t>
                      </a:r>
                      <a:r>
                        <a:rPr lang="zh-TW" altLang="en-US" sz="3200" dirty="0" smtClean="0"/>
                        <a:t>規劃路線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4.</a:t>
                      </a:r>
                      <a:r>
                        <a:rPr lang="zh-TW" altLang="en-US" sz="3200" dirty="0" smtClean="0"/>
                        <a:t>拍照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5.</a:t>
                      </a:r>
                      <a:r>
                        <a:rPr lang="zh-TW" altLang="en-US" sz="3200" dirty="0" smtClean="0"/>
                        <a:t>印報告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照片標上同學姓名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本頁屬於外加第七頁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6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統計資料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第八頁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590914"/>
              </p:ext>
            </p:extLst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統計項目</a:t>
                      </a:r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400" dirty="0" smtClean="0">
                          <a:latin typeface="標楷體" pitchFamily="65" charset="-120"/>
                          <a:ea typeface="標楷體" pitchFamily="65" charset="-120"/>
                        </a:rPr>
                        <a:t>數據</a:t>
                      </a:r>
                      <a:endParaRPr lang="zh-TW" altLang="en-US" sz="4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華康隸書體W7" pitchFamily="65" charset="-120"/>
                          <a:ea typeface="華康隸書體W7" pitchFamily="65" charset="-120"/>
                        </a:rPr>
                        <a:t>交通工具類型</a:t>
                      </a:r>
                      <a:endParaRPr lang="zh-TW" altLang="en-US" sz="4400" dirty="0">
                        <a:latin typeface="華康隸書體W7" pitchFamily="65" charset="-120"/>
                        <a:ea typeface="華康隸書體W7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公車、捷運</a:t>
                      </a:r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TW" alt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華康隸書體W7" pitchFamily="65" charset="-120"/>
                          <a:ea typeface="華康隸書體W7" pitchFamily="65" charset="-120"/>
                        </a:rPr>
                        <a:t>換車次數</a:t>
                      </a:r>
                      <a:endParaRPr lang="zh-TW" altLang="en-US" sz="4400" dirty="0">
                        <a:latin typeface="華康隸書體W7" pitchFamily="65" charset="-120"/>
                        <a:ea typeface="華康隸書體W7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換車地點</a:t>
                      </a:r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TW" alt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華康隸書體W7" pitchFamily="65" charset="-120"/>
                          <a:ea typeface="華康隸書體W7" pitchFamily="65" charset="-120"/>
                        </a:rPr>
                        <a:t>步行時間</a:t>
                      </a:r>
                      <a:endParaRPr lang="zh-TW" altLang="en-US" sz="4400" dirty="0">
                        <a:latin typeface="華康隸書體W7" pitchFamily="65" charset="-120"/>
                        <a:ea typeface="華康隸書體W7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分鐘</a:t>
                      </a:r>
                      <a:endParaRPr lang="zh-TW" alt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華康隸書體W7" pitchFamily="65" charset="-120"/>
                          <a:ea typeface="華康隸書體W7" pitchFamily="65" charset="-120"/>
                        </a:rPr>
                        <a:t>總旅程時間</a:t>
                      </a:r>
                      <a:endParaRPr lang="zh-TW" altLang="en-US" sz="4400" dirty="0">
                        <a:latin typeface="華康隸書體W7" pitchFamily="65" charset="-120"/>
                        <a:ea typeface="華康隸書體W7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小時</a:t>
                      </a:r>
                      <a:r>
                        <a:rPr lang="en-US" altLang="zh-TW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zh-TW" alt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分鐘</a:t>
                      </a:r>
                      <a:endParaRPr lang="zh-TW" alt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教師的轉型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dirty="0"/>
              <a:t>國中教師</a:t>
            </a:r>
            <a:r>
              <a:rPr lang="zh-TW" altLang="en-US" sz="3200" dirty="0" smtClean="0"/>
              <a:t>國小化</a:t>
            </a:r>
            <a:endParaRPr lang="zh-TW" altLang="en-US" sz="32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TW" altLang="en-US" sz="3200" dirty="0"/>
              <a:t>國中教師專業化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07603435"/>
              </p:ext>
            </p:extLst>
          </p:nvPr>
        </p:nvGraphicFramePr>
        <p:xfrm>
          <a:off x="4645025" y="2362200"/>
          <a:ext cx="404177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43245251"/>
              </p:ext>
            </p:extLst>
          </p:nvPr>
        </p:nvGraphicFramePr>
        <p:xfrm>
          <a:off x="457200" y="2362200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7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理論與執行問題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1248864"/>
              </p:ext>
            </p:extLst>
          </p:nvPr>
        </p:nvGraphicFramePr>
        <p:xfrm>
          <a:off x="457200" y="16462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9674948"/>
              </p:ext>
            </p:extLst>
          </p:nvPr>
        </p:nvGraphicFramePr>
        <p:xfrm>
          <a:off x="4648200" y="16462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01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老師的話</a:t>
            </a:r>
            <a:r>
              <a:rPr lang="en-US" altLang="zh-TW" smtClean="0"/>
              <a:t>~~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華康新綜藝體W9(P)" pitchFamily="82" charset="-120"/>
              </a:rPr>
              <a:t>作業動機：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itchFamily="65" charset="-120"/>
              </a:rPr>
              <a:t>和同學一起到處吃喝玩樂是最愉快的事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itchFamily="65" charset="-120"/>
              </a:rPr>
              <a:t>這可能是各位同學唯一邊玩邊寫作業的機會了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華康新綜藝體W9(P)" pitchFamily="82" charset="-120"/>
              </a:rPr>
              <a:t>作業宗旨：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itchFamily="65" charset="-120"/>
              </a:rPr>
              <a:t>捷運再怎麼方便，也不可能哪裡都能直接到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標楷體" pitchFamily="65" charset="-120"/>
              </a:rPr>
              <a:t>交通再怎麼方便，都一定會有死角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ea typeface="華康新綜藝體W9(P)" pitchFamily="82" charset="-120"/>
              </a:rPr>
              <a:t>作業感想：</a:t>
            </a:r>
          </a:p>
          <a:p>
            <a:pPr eaLnBrk="1" hangingPunct="1">
              <a:lnSpc>
                <a:spcPct val="90000"/>
              </a:lnSpc>
            </a:pPr>
            <a:r>
              <a:rPr kumimoji="0" lang="zh-TW" altLang="en-US" smtClean="0">
                <a:ea typeface="標楷體" pitchFamily="65" charset="-120"/>
              </a:rPr>
              <a:t>完成後你將發現，城市旅行的滋味很奇妙</a:t>
            </a:r>
          </a:p>
          <a:p>
            <a:pPr eaLnBrk="1" hangingPunct="1">
              <a:lnSpc>
                <a:spcPct val="90000"/>
              </a:lnSpc>
            </a:pPr>
            <a:r>
              <a:rPr kumimoji="0" lang="zh-TW" altLang="en-US" smtClean="0">
                <a:ea typeface="標楷體" pitchFamily="65" charset="-120"/>
              </a:rPr>
              <a:t>享受迷路、欣賞陌生的地方、彼此照顧</a:t>
            </a:r>
          </a:p>
          <a:p>
            <a:pPr eaLnBrk="1" hangingPunct="1">
              <a:lnSpc>
                <a:spcPct val="90000"/>
              </a:lnSpc>
            </a:pPr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911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每組選定一個目的地</a:t>
            </a:r>
          </a:p>
        </p:txBody>
      </p:sp>
      <p:graphicFrame>
        <p:nvGraphicFramePr>
          <p:cNvPr id="10312" name="Group 72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8121650" cy="5029200"/>
        </p:xfrm>
        <a:graphic>
          <a:graphicData uri="http://schemas.openxmlformats.org/drawingml/2006/table">
            <a:tbl>
              <a:tblPr/>
              <a:tblGrid>
                <a:gridCol w="1641286"/>
                <a:gridCol w="2952166"/>
                <a:gridCol w="3528198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起點站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終點站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(P)" pitchFamily="66" charset="-120"/>
                        </a:rPr>
                        <a:t>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(P)" pitchFamily="66" charset="-120"/>
                        </a:rPr>
                        <a:t>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(P)" pitchFamily="66" charset="-120"/>
                        </a:rPr>
                        <a:t>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(P)" pitchFamily="66" charset="-120"/>
                        </a:rPr>
                        <a:t>中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中研院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台大綜合體育館站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台北海院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12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台視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迪化街站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成功中學站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植物園站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14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景美女中站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東吳大學雙溪校區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新莊體育場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天母棒球場站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16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市政府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松高路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當代藝術館站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17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青年公園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陽明大學站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建國中學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歷史博物館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台北醫學大學站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19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師大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延平中學站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通化街夜市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147" name="Picture 11" descr="287路線圖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58750" y="546100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 smtClean="0">
                <a:solidFill>
                  <a:srgbClr val="000000"/>
                </a:solidFill>
                <a:ea typeface="華康新綜藝體W9" pitchFamily="81" charset="-120"/>
              </a:rPr>
              <a:t>外地人到底有多麼恐懼搭公車？？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211638" y="2636838"/>
            <a:ext cx="5492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在馬路的哪一邊搭？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284663" y="260350"/>
            <a:ext cx="485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 smtClean="0">
                <a:solidFill>
                  <a:srgbClr val="918F47"/>
                </a:solidFill>
                <a:ea typeface="華康勘亭流" pitchFamily="65" charset="-120"/>
              </a:rPr>
              <a:t>讓我們試著一起去遙不可及的建中吧</a:t>
            </a:r>
            <a:r>
              <a:rPr lang="en-US" altLang="zh-TW" sz="2000" smtClean="0">
                <a:solidFill>
                  <a:srgbClr val="918F47"/>
                </a:solidFill>
                <a:ea typeface="華康勘亭流" pitchFamily="65" charset="-120"/>
              </a:rPr>
              <a:t>……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997450" y="3573463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確定目的地地點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1628775"/>
            <a:ext cx="2555875" cy="1546225"/>
          </a:xfrm>
          <a:prstGeom prst="cloudCallout">
            <a:avLst>
              <a:gd name="adj1" fmla="val 29690"/>
              <a:gd name="adj2" fmla="val 1183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1" lang="zh-TW" altLang="en-US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到底要在哪站下車？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700338" y="4581525"/>
            <a:ext cx="373062" cy="1214438"/>
          </a:xfrm>
          <a:prstGeom prst="curvedRightArrow">
            <a:avLst>
              <a:gd name="adj1" fmla="val 65106"/>
              <a:gd name="adj2" fmla="val 1302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779838" y="4581525"/>
            <a:ext cx="431800" cy="1214438"/>
          </a:xfrm>
          <a:prstGeom prst="curvedLeftArrow">
            <a:avLst>
              <a:gd name="adj1" fmla="val 56250"/>
              <a:gd name="adj2" fmla="val 1125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87675" y="4149725"/>
            <a:ext cx="7937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800000"/>
                </a:solidFill>
                <a:ea typeface="標楷體" pitchFamily="65" charset="-120"/>
              </a:rPr>
              <a:t>    </a:t>
            </a:r>
            <a:r>
              <a:rPr lang="zh-TW" altLang="en-US" sz="2000" smtClean="0">
                <a:solidFill>
                  <a:srgbClr val="800000"/>
                </a:solidFill>
                <a:ea typeface="標楷體" pitchFamily="65" charset="-120"/>
              </a:rPr>
              <a:t>計算步行時間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0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0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下了車後，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572000" y="2636838"/>
            <a:ext cx="5492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要投多少錢？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971550" y="616585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注意緩衝區</a:t>
            </a: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-180975" y="6237288"/>
            <a:ext cx="1296988" cy="620712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5508625" y="4076700"/>
            <a:ext cx="3635375" cy="2447925"/>
          </a:xfrm>
          <a:prstGeom prst="wedgeRectCallout">
            <a:avLst>
              <a:gd name="adj1" fmla="val -61528"/>
              <a:gd name="adj2" fmla="val -42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mtClean="0">
                <a:solidFill>
                  <a:srgbClr val="000000"/>
                </a:solidFill>
              </a:rPr>
              <a:t>1.</a:t>
            </a:r>
            <a:r>
              <a:rPr kumimoji="1" lang="zh-TW" altLang="en-US" smtClean="0">
                <a:solidFill>
                  <a:srgbClr val="000000"/>
                </a:solidFill>
              </a:rPr>
              <a:t>你的任務：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mtClean="0">
                <a:solidFill>
                  <a:srgbClr val="000000"/>
                </a:solidFill>
              </a:rPr>
              <a:t>     拍下目的地站牌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mtClean="0">
                <a:solidFill>
                  <a:srgbClr val="000000"/>
                </a:solidFill>
              </a:rPr>
              <a:t>     完成旅遊筆記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000000"/>
                </a:solidFill>
              </a:rPr>
              <a:t>2.</a:t>
            </a:r>
            <a:r>
              <a:rPr lang="zh-TW" altLang="en-US" smtClean="0">
                <a:solidFill>
                  <a:srgbClr val="000000"/>
                </a:solidFill>
              </a:rPr>
              <a:t>高分作業要求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000000"/>
                </a:solidFill>
              </a:rPr>
              <a:t>      交通工具越少越高分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000000"/>
                </a:solidFill>
              </a:rPr>
              <a:t>      步行時間越短越高分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000000"/>
                </a:solidFill>
              </a:rPr>
              <a:t>      旅遊筆記越詳細越高分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mtClean="0">
                <a:solidFill>
                  <a:srgbClr val="000000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023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/>
      <p:bldP spid="3087" grpId="0"/>
      <p:bldP spid="3088" grpId="0" animBg="1"/>
      <p:bldP spid="3092" grpId="0" animBg="1"/>
      <p:bldP spid="3093" grpId="0" animBg="1"/>
      <p:bldP spid="3094" grpId="0"/>
      <p:bldP spid="3095" grpId="0"/>
      <p:bldP spid="3096" grpId="0"/>
      <p:bldP spid="3097" grpId="0" animBg="1"/>
      <p:bldP spid="3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都要正反面</a:t>
            </a:r>
          </a:p>
        </p:txBody>
      </p:sp>
      <p:pic>
        <p:nvPicPr>
          <p:cNvPr id="8195" name="Picture 7" descr="左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838" y="1600200"/>
            <a:ext cx="34115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8" descr="右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3050" y="1960563"/>
            <a:ext cx="3316288" cy="442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7772400" cy="1143001"/>
          </a:xfrm>
        </p:spPr>
        <p:txBody>
          <a:bodyPr/>
          <a:lstStyle/>
          <a:p>
            <a:pPr eaLnBrk="1" hangingPunct="1"/>
            <a:r>
              <a:rPr lang="zh-TW" altLang="en-US" smtClean="0"/>
              <a:t>優良作業條件：旅行筆記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0" y="1700213"/>
            <a:ext cx="7772400" cy="4968875"/>
          </a:xfrm>
        </p:spPr>
        <p:txBody>
          <a:bodyPr vert="eaVert"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graphicFrame>
        <p:nvGraphicFramePr>
          <p:cNvPr id="17557" name="Group 149"/>
          <p:cNvGraphicFramePr>
            <a:graphicFrameLocks noGrp="1"/>
          </p:cNvGraphicFramePr>
          <p:nvPr>
            <p:ph idx="4294967295"/>
          </p:nvPr>
        </p:nvGraphicFramePr>
        <p:xfrm>
          <a:off x="755650" y="676275"/>
          <a:ext cx="8388350" cy="6083303"/>
        </p:xfrm>
        <a:graphic>
          <a:graphicData uri="http://schemas.openxmlformats.org/drawingml/2006/table">
            <a:tbl>
              <a:tblPr/>
              <a:tblGrid>
                <a:gridCol w="1011238"/>
                <a:gridCol w="933450"/>
                <a:gridCol w="6443662"/>
              </a:tblGrid>
              <a:tr h="4770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" pitchFamily="65" charset="-120"/>
                        </a:rPr>
                        <a:t>路線規劃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543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你可以選擇任何交通工具，包括步行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006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走得路越少，代表你越厲害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5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" pitchFamily="65" charset="-120"/>
                        </a:rPr>
                        <a:t>旅行時間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幾點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幾分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出發地：大直高中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沿途經過：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沿途經過：   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紀錄越多站分數越高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沿途經過：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目的地：以站牌名稱為準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0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勘亭流" pitchFamily="65" charset="-120"/>
                        </a:rPr>
                        <a:t>吃喝玩樂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3072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嚴禁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違反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華康隸書體W7" pitchFamily="65" charset="-120"/>
                        </a:rPr>
                        <a:t>校規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找一件好玩的事，如：在哪迷路、繞了多久，吃了什麼，看到什麼等等。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2134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至少拍一張照留念，並增加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字以內的說明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優良作業的條件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是否完成拍照任務</a:t>
            </a:r>
            <a:endParaRPr lang="en-US" altLang="zh-TW" dirty="0" smtClean="0">
              <a:latin typeface="華康POP1體W5(P)" pitchFamily="82" charset="-120"/>
              <a:ea typeface="華康POP1體W5(P)" pitchFamily="82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站牌要正確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正反面都有拍</a:t>
            </a:r>
          </a:p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路線規劃詳細</a:t>
            </a:r>
            <a:endParaRPr lang="en-US" altLang="zh-TW" dirty="0" smtClean="0">
              <a:latin typeface="華康POP1體W5(P)" pitchFamily="82" charset="-120"/>
              <a:ea typeface="華康POP1體W5(P)" pitchFamily="82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>   </a:t>
            </a:r>
            <a:r>
              <a:rPr lang="zh-TW" altLang="en-US" dirty="0" smtClean="0">
                <a:latin typeface="+mn-ea"/>
              </a:rPr>
              <a:t>寫出路名、左右轉、走多久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紀錄最多經過站牌</a:t>
            </a:r>
            <a:endParaRPr lang="en-US" altLang="zh-TW" dirty="0" smtClean="0">
              <a:latin typeface="華康POP1體W5(P)" pitchFamily="82" charset="-120"/>
              <a:ea typeface="華康POP1體W5(P)" pitchFamily="82" charset="-120"/>
            </a:endParaRPr>
          </a:p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心得字數最多</a:t>
            </a:r>
            <a:endParaRPr lang="en-US" altLang="zh-TW" dirty="0" smtClean="0">
              <a:latin typeface="華康POP1體W5(P)" pitchFamily="82" charset="-120"/>
              <a:ea typeface="華康POP1體W5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7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801</Words>
  <Application>Microsoft Office PowerPoint</Application>
  <PresentationFormat>如螢幕大小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沉穩</vt:lpstr>
      <vt:lpstr>Layers</vt:lpstr>
      <vt:lpstr>Office 佈景主題</vt:lpstr>
      <vt:lpstr>旅程</vt:lpstr>
      <vt:lpstr>匯合</vt:lpstr>
      <vt:lpstr>1_Office 佈景主題</vt:lpstr>
      <vt:lpstr>地理科應用學習共同體實務</vt:lpstr>
      <vt:lpstr>教師的轉型</vt:lpstr>
      <vt:lpstr>理論與執行問題</vt:lpstr>
      <vt:lpstr>老師的話~~</vt:lpstr>
      <vt:lpstr>每組選定一個目的地</vt:lpstr>
      <vt:lpstr>PowerPoint 簡報</vt:lpstr>
      <vt:lpstr>都要正反面</vt:lpstr>
      <vt:lpstr>優良作業條件：旅行筆記</vt:lpstr>
      <vt:lpstr>優良作業的條件</vt:lpstr>
      <vt:lpstr>報告重點內容</vt:lpstr>
      <vt:lpstr> 公車搭錯邊Q__Q</vt:lpstr>
      <vt:lpstr>網路地圖有錯701</vt:lpstr>
      <vt:lpstr>迷路701</vt:lpstr>
      <vt:lpstr> 706公車搭錯邊Q__Q</vt:lpstr>
      <vt:lpstr>709父母的反應</vt:lpstr>
      <vt:lpstr>工作分配表(第七頁)</vt:lpstr>
      <vt:lpstr>統計資料(第八頁)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地理科應用學習共同體實務</dc:title>
  <dc:creator>user</dc:creator>
  <cp:lastModifiedBy>user</cp:lastModifiedBy>
  <cp:revision>13</cp:revision>
  <dcterms:created xsi:type="dcterms:W3CDTF">2013-06-04T16:24:22Z</dcterms:created>
  <dcterms:modified xsi:type="dcterms:W3CDTF">2013-06-05T08:47:14Z</dcterms:modified>
</cp:coreProperties>
</file>