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223BED-8CFA-4B60-89FD-4BCDEA90F852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zh-TW" altLang="en-US"/>
        </a:p>
      </dgm:t>
    </dgm:pt>
    <dgm:pt modelId="{57F3A2F5-E4AE-45F7-85E4-F6E03000E5F2}">
      <dgm:prSet phldrT="[文字]" custT="1"/>
      <dgm:spPr/>
      <dgm:t>
        <a:bodyPr/>
        <a:lstStyle/>
        <a:p>
          <a:r>
            <a:rPr lang="zh-TW" altLang="en-US" sz="3600" b="1" kern="1200" dirty="0" smtClean="0">
              <a:solidFill>
                <a:srgbClr val="002060"/>
              </a:solidFill>
              <a:latin typeface="+mj-ea"/>
              <a:ea typeface="+mj-ea"/>
              <a:cs typeface="+mn-cs"/>
            </a:rPr>
            <a:t>適切的學習任務</a:t>
          </a:r>
        </a:p>
      </dgm:t>
    </dgm:pt>
    <dgm:pt modelId="{4DB28717-D109-4569-9C1D-2EC1C12231E6}" type="parTrans" cxnId="{7DBAB718-0A34-45F8-A199-2A99AAD27F89}">
      <dgm:prSet/>
      <dgm:spPr/>
      <dgm:t>
        <a:bodyPr/>
        <a:lstStyle/>
        <a:p>
          <a:endParaRPr lang="zh-TW" altLang="en-US"/>
        </a:p>
      </dgm:t>
    </dgm:pt>
    <dgm:pt modelId="{BFA5AC25-2960-4337-BE41-5144278669D9}" type="sibTrans" cxnId="{7DBAB718-0A34-45F8-A199-2A99AAD27F89}">
      <dgm:prSet/>
      <dgm:spPr/>
      <dgm:t>
        <a:bodyPr/>
        <a:lstStyle/>
        <a:p>
          <a:endParaRPr lang="zh-TW" altLang="en-US"/>
        </a:p>
      </dgm:t>
    </dgm:pt>
    <dgm:pt modelId="{9D71D821-3195-4316-92BF-BD15CCADF4AA}">
      <dgm:prSet phldrT="[文字]" custT="1"/>
      <dgm:spPr/>
      <dgm:t>
        <a:bodyPr/>
        <a:lstStyle/>
        <a:p>
          <a:r>
            <a:rPr lang="zh-TW" altLang="en-US" sz="3600" b="1" kern="1200" dirty="0" smtClean="0">
              <a:solidFill>
                <a:srgbClr val="002060"/>
              </a:solidFill>
              <a:latin typeface="+mj-ea"/>
              <a:ea typeface="+mj-ea"/>
              <a:cs typeface="+mn-cs"/>
            </a:rPr>
            <a:t>彈性的分組方式</a:t>
          </a:r>
        </a:p>
      </dgm:t>
    </dgm:pt>
    <dgm:pt modelId="{8E002491-9EF1-49C5-AC4D-676792E6B729}" type="parTrans" cxnId="{8A2B2B09-7180-4C1E-9659-6D01CDEF07F9}">
      <dgm:prSet/>
      <dgm:spPr/>
      <dgm:t>
        <a:bodyPr/>
        <a:lstStyle/>
        <a:p>
          <a:endParaRPr lang="zh-TW" altLang="en-US"/>
        </a:p>
      </dgm:t>
    </dgm:pt>
    <dgm:pt modelId="{E31F8123-FBD1-4609-BD18-213EB25A6BDE}" type="sibTrans" cxnId="{8A2B2B09-7180-4C1E-9659-6D01CDEF07F9}">
      <dgm:prSet/>
      <dgm:spPr/>
      <dgm:t>
        <a:bodyPr/>
        <a:lstStyle/>
        <a:p>
          <a:endParaRPr lang="zh-TW" altLang="en-US"/>
        </a:p>
      </dgm:t>
    </dgm:pt>
    <dgm:pt modelId="{AF279F81-F75A-49E1-80D1-FF486E77A4A6}">
      <dgm:prSet phldrT="[文字]" custT="1"/>
      <dgm:spPr/>
      <dgm:t>
        <a:bodyPr/>
        <a:lstStyle/>
        <a:p>
          <a:r>
            <a:rPr lang="zh-TW" altLang="en-US" sz="3600" b="1" kern="1200" dirty="0" smtClean="0">
              <a:solidFill>
                <a:srgbClr val="002060"/>
              </a:solidFill>
              <a:latin typeface="+mj-ea"/>
              <a:ea typeface="+mj-ea"/>
              <a:cs typeface="+mn-cs"/>
            </a:rPr>
            <a:t>持續的評量與教學進度的調整</a:t>
          </a:r>
        </a:p>
      </dgm:t>
    </dgm:pt>
    <dgm:pt modelId="{148E6AD2-8A90-4B87-9B0E-AFA411C34780}" type="parTrans" cxnId="{34F5BE12-3A3F-4991-A1EE-853AB53EB23C}">
      <dgm:prSet/>
      <dgm:spPr/>
      <dgm:t>
        <a:bodyPr/>
        <a:lstStyle/>
        <a:p>
          <a:endParaRPr lang="zh-TW" altLang="en-US"/>
        </a:p>
      </dgm:t>
    </dgm:pt>
    <dgm:pt modelId="{556B8101-34E4-4BFA-B19F-167B71CD4C46}" type="sibTrans" cxnId="{34F5BE12-3A3F-4991-A1EE-853AB53EB23C}">
      <dgm:prSet/>
      <dgm:spPr/>
      <dgm:t>
        <a:bodyPr/>
        <a:lstStyle/>
        <a:p>
          <a:endParaRPr lang="zh-TW" altLang="en-US"/>
        </a:p>
      </dgm:t>
    </dgm:pt>
    <dgm:pt modelId="{0B29CA46-ED5B-41A6-BB5F-B4BB7DB8F71A}" type="pres">
      <dgm:prSet presAssocID="{EE223BED-8CFA-4B60-89FD-4BCDEA90F85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1429AE5-EA30-4D6A-9C0E-3841FE7FAF9C}" type="pres">
      <dgm:prSet presAssocID="{57F3A2F5-E4AE-45F7-85E4-F6E03000E5F2}" presName="parentLin" presStyleCnt="0"/>
      <dgm:spPr/>
    </dgm:pt>
    <dgm:pt modelId="{E944CCC1-311E-42A5-84E0-0DFEC5BAFC18}" type="pres">
      <dgm:prSet presAssocID="{57F3A2F5-E4AE-45F7-85E4-F6E03000E5F2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EBC24B73-DF7F-44E3-BF14-C328C21569DF}" type="pres">
      <dgm:prSet presAssocID="{57F3A2F5-E4AE-45F7-85E4-F6E03000E5F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AC3F580-EFDD-4D5B-A2C8-0536037578E2}" type="pres">
      <dgm:prSet presAssocID="{57F3A2F5-E4AE-45F7-85E4-F6E03000E5F2}" presName="negativeSpace" presStyleCnt="0"/>
      <dgm:spPr/>
    </dgm:pt>
    <dgm:pt modelId="{62F0C795-D557-4FE1-86CC-5082D51F3334}" type="pres">
      <dgm:prSet presAssocID="{57F3A2F5-E4AE-45F7-85E4-F6E03000E5F2}" presName="childText" presStyleLbl="conFgAcc1" presStyleIdx="0" presStyleCnt="3">
        <dgm:presLayoutVars>
          <dgm:bulletEnabled val="1"/>
        </dgm:presLayoutVars>
      </dgm:prSet>
      <dgm:spPr/>
    </dgm:pt>
    <dgm:pt modelId="{8F7E151A-8CC8-4C61-8F11-6F593C2411FC}" type="pres">
      <dgm:prSet presAssocID="{BFA5AC25-2960-4337-BE41-5144278669D9}" presName="spaceBetweenRectangles" presStyleCnt="0"/>
      <dgm:spPr/>
    </dgm:pt>
    <dgm:pt modelId="{FD6115A3-C60F-485A-BAA4-C47A4ACB0B19}" type="pres">
      <dgm:prSet presAssocID="{9D71D821-3195-4316-92BF-BD15CCADF4AA}" presName="parentLin" presStyleCnt="0"/>
      <dgm:spPr/>
    </dgm:pt>
    <dgm:pt modelId="{CDB3AF8B-841B-4B59-BF28-8E417418BC59}" type="pres">
      <dgm:prSet presAssocID="{9D71D821-3195-4316-92BF-BD15CCADF4AA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E6A938BA-3611-4DAF-A7E6-EAE170B17910}" type="pres">
      <dgm:prSet presAssocID="{9D71D821-3195-4316-92BF-BD15CCADF4A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E5F02E4-E42A-4958-BC03-287DC1C4C38E}" type="pres">
      <dgm:prSet presAssocID="{9D71D821-3195-4316-92BF-BD15CCADF4AA}" presName="negativeSpace" presStyleCnt="0"/>
      <dgm:spPr/>
    </dgm:pt>
    <dgm:pt modelId="{FA2DDAA5-9F1C-4EEF-B771-94873D8A13A7}" type="pres">
      <dgm:prSet presAssocID="{9D71D821-3195-4316-92BF-BD15CCADF4AA}" presName="childText" presStyleLbl="conFgAcc1" presStyleIdx="1" presStyleCnt="3">
        <dgm:presLayoutVars>
          <dgm:bulletEnabled val="1"/>
        </dgm:presLayoutVars>
      </dgm:prSet>
      <dgm:spPr/>
    </dgm:pt>
    <dgm:pt modelId="{028B6548-3AAE-4472-870B-E24D39659C96}" type="pres">
      <dgm:prSet presAssocID="{E31F8123-FBD1-4609-BD18-213EB25A6BDE}" presName="spaceBetweenRectangles" presStyleCnt="0"/>
      <dgm:spPr/>
    </dgm:pt>
    <dgm:pt modelId="{E4CF792C-1B12-40D9-A2BD-10F803AA62F7}" type="pres">
      <dgm:prSet presAssocID="{AF279F81-F75A-49E1-80D1-FF486E77A4A6}" presName="parentLin" presStyleCnt="0"/>
      <dgm:spPr/>
    </dgm:pt>
    <dgm:pt modelId="{647AA424-81F0-46CB-A6CD-4F5F6DD9F950}" type="pres">
      <dgm:prSet presAssocID="{AF279F81-F75A-49E1-80D1-FF486E77A4A6}" presName="parentLeftMargin" presStyleLbl="node1" presStyleIdx="1" presStyleCnt="3"/>
      <dgm:spPr/>
      <dgm:t>
        <a:bodyPr/>
        <a:lstStyle/>
        <a:p>
          <a:endParaRPr lang="zh-TW" altLang="en-US"/>
        </a:p>
      </dgm:t>
    </dgm:pt>
    <dgm:pt modelId="{364CA51B-DB99-41A2-B966-9B121130B9A5}" type="pres">
      <dgm:prSet presAssocID="{AF279F81-F75A-49E1-80D1-FF486E77A4A6}" presName="parentText" presStyleLbl="node1" presStyleIdx="2" presStyleCnt="3" custScaleX="11735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4124A38-733D-4C09-A1D3-7AAD52A005F6}" type="pres">
      <dgm:prSet presAssocID="{AF279F81-F75A-49E1-80D1-FF486E77A4A6}" presName="negativeSpace" presStyleCnt="0"/>
      <dgm:spPr/>
    </dgm:pt>
    <dgm:pt modelId="{BC5B80B1-CC5B-408F-A527-BC2617077D2A}" type="pres">
      <dgm:prSet presAssocID="{AF279F81-F75A-49E1-80D1-FF486E77A4A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DBAB718-0A34-45F8-A199-2A99AAD27F89}" srcId="{EE223BED-8CFA-4B60-89FD-4BCDEA90F852}" destId="{57F3A2F5-E4AE-45F7-85E4-F6E03000E5F2}" srcOrd="0" destOrd="0" parTransId="{4DB28717-D109-4569-9C1D-2EC1C12231E6}" sibTransId="{BFA5AC25-2960-4337-BE41-5144278669D9}"/>
    <dgm:cxn modelId="{5801813D-3797-4121-8A60-98DA93C5EEF2}" type="presOf" srcId="{AF279F81-F75A-49E1-80D1-FF486E77A4A6}" destId="{647AA424-81F0-46CB-A6CD-4F5F6DD9F950}" srcOrd="0" destOrd="0" presId="urn:microsoft.com/office/officeart/2005/8/layout/list1"/>
    <dgm:cxn modelId="{8A2B2B09-7180-4C1E-9659-6D01CDEF07F9}" srcId="{EE223BED-8CFA-4B60-89FD-4BCDEA90F852}" destId="{9D71D821-3195-4316-92BF-BD15CCADF4AA}" srcOrd="1" destOrd="0" parTransId="{8E002491-9EF1-49C5-AC4D-676792E6B729}" sibTransId="{E31F8123-FBD1-4609-BD18-213EB25A6BDE}"/>
    <dgm:cxn modelId="{D4BDCC00-4097-4A4A-9A99-F6B4FDAAB4DF}" type="presOf" srcId="{EE223BED-8CFA-4B60-89FD-4BCDEA90F852}" destId="{0B29CA46-ED5B-41A6-BB5F-B4BB7DB8F71A}" srcOrd="0" destOrd="0" presId="urn:microsoft.com/office/officeart/2005/8/layout/list1"/>
    <dgm:cxn modelId="{34F5BE12-3A3F-4991-A1EE-853AB53EB23C}" srcId="{EE223BED-8CFA-4B60-89FD-4BCDEA90F852}" destId="{AF279F81-F75A-49E1-80D1-FF486E77A4A6}" srcOrd="2" destOrd="0" parTransId="{148E6AD2-8A90-4B87-9B0E-AFA411C34780}" sibTransId="{556B8101-34E4-4BFA-B19F-167B71CD4C46}"/>
    <dgm:cxn modelId="{8100666B-F473-4B16-8F7C-9B3C44DF76B3}" type="presOf" srcId="{57F3A2F5-E4AE-45F7-85E4-F6E03000E5F2}" destId="{E944CCC1-311E-42A5-84E0-0DFEC5BAFC18}" srcOrd="0" destOrd="0" presId="urn:microsoft.com/office/officeart/2005/8/layout/list1"/>
    <dgm:cxn modelId="{7C9DA680-4741-4A54-B65D-23E29E10EA10}" type="presOf" srcId="{57F3A2F5-E4AE-45F7-85E4-F6E03000E5F2}" destId="{EBC24B73-DF7F-44E3-BF14-C328C21569DF}" srcOrd="1" destOrd="0" presId="urn:microsoft.com/office/officeart/2005/8/layout/list1"/>
    <dgm:cxn modelId="{555A1A3E-3D55-4D2C-A3C4-1FC7046996FF}" type="presOf" srcId="{9D71D821-3195-4316-92BF-BD15CCADF4AA}" destId="{E6A938BA-3611-4DAF-A7E6-EAE170B17910}" srcOrd="1" destOrd="0" presId="urn:microsoft.com/office/officeart/2005/8/layout/list1"/>
    <dgm:cxn modelId="{776A1B3B-A045-4B82-85B2-00A885AB4BD6}" type="presOf" srcId="{AF279F81-F75A-49E1-80D1-FF486E77A4A6}" destId="{364CA51B-DB99-41A2-B966-9B121130B9A5}" srcOrd="1" destOrd="0" presId="urn:microsoft.com/office/officeart/2005/8/layout/list1"/>
    <dgm:cxn modelId="{75763E1B-FAAF-4224-BB90-C7D458C3D28D}" type="presOf" srcId="{9D71D821-3195-4316-92BF-BD15CCADF4AA}" destId="{CDB3AF8B-841B-4B59-BF28-8E417418BC59}" srcOrd="0" destOrd="0" presId="urn:microsoft.com/office/officeart/2005/8/layout/list1"/>
    <dgm:cxn modelId="{7EC0127C-5C1D-4188-8E2D-04AE5E4BE569}" type="presParOf" srcId="{0B29CA46-ED5B-41A6-BB5F-B4BB7DB8F71A}" destId="{A1429AE5-EA30-4D6A-9C0E-3841FE7FAF9C}" srcOrd="0" destOrd="0" presId="urn:microsoft.com/office/officeart/2005/8/layout/list1"/>
    <dgm:cxn modelId="{ECD797B4-2C43-4F9B-9B31-0944EED3BF98}" type="presParOf" srcId="{A1429AE5-EA30-4D6A-9C0E-3841FE7FAF9C}" destId="{E944CCC1-311E-42A5-84E0-0DFEC5BAFC18}" srcOrd="0" destOrd="0" presId="urn:microsoft.com/office/officeart/2005/8/layout/list1"/>
    <dgm:cxn modelId="{FB6A0F46-E519-4B34-977C-8B18920245BF}" type="presParOf" srcId="{A1429AE5-EA30-4D6A-9C0E-3841FE7FAF9C}" destId="{EBC24B73-DF7F-44E3-BF14-C328C21569DF}" srcOrd="1" destOrd="0" presId="urn:microsoft.com/office/officeart/2005/8/layout/list1"/>
    <dgm:cxn modelId="{EE9D6366-06EA-43C1-900C-851ED78E20FC}" type="presParOf" srcId="{0B29CA46-ED5B-41A6-BB5F-B4BB7DB8F71A}" destId="{CAC3F580-EFDD-4D5B-A2C8-0536037578E2}" srcOrd="1" destOrd="0" presId="urn:microsoft.com/office/officeart/2005/8/layout/list1"/>
    <dgm:cxn modelId="{383102CD-DA37-42DE-BF34-18FD72B6E04A}" type="presParOf" srcId="{0B29CA46-ED5B-41A6-BB5F-B4BB7DB8F71A}" destId="{62F0C795-D557-4FE1-86CC-5082D51F3334}" srcOrd="2" destOrd="0" presId="urn:microsoft.com/office/officeart/2005/8/layout/list1"/>
    <dgm:cxn modelId="{8BEB259F-D95D-4990-B04E-847CC4B6FF14}" type="presParOf" srcId="{0B29CA46-ED5B-41A6-BB5F-B4BB7DB8F71A}" destId="{8F7E151A-8CC8-4C61-8F11-6F593C2411FC}" srcOrd="3" destOrd="0" presId="urn:microsoft.com/office/officeart/2005/8/layout/list1"/>
    <dgm:cxn modelId="{79671875-1015-471D-9FC9-8941DF051483}" type="presParOf" srcId="{0B29CA46-ED5B-41A6-BB5F-B4BB7DB8F71A}" destId="{FD6115A3-C60F-485A-BAA4-C47A4ACB0B19}" srcOrd="4" destOrd="0" presId="urn:microsoft.com/office/officeart/2005/8/layout/list1"/>
    <dgm:cxn modelId="{8FFC930C-8FC5-4A24-A06D-AB1B73BA7122}" type="presParOf" srcId="{FD6115A3-C60F-485A-BAA4-C47A4ACB0B19}" destId="{CDB3AF8B-841B-4B59-BF28-8E417418BC59}" srcOrd="0" destOrd="0" presId="urn:microsoft.com/office/officeart/2005/8/layout/list1"/>
    <dgm:cxn modelId="{58A2EED4-F21C-4CDA-AB6E-29B65D864392}" type="presParOf" srcId="{FD6115A3-C60F-485A-BAA4-C47A4ACB0B19}" destId="{E6A938BA-3611-4DAF-A7E6-EAE170B17910}" srcOrd="1" destOrd="0" presId="urn:microsoft.com/office/officeart/2005/8/layout/list1"/>
    <dgm:cxn modelId="{E9B311BE-F355-4D62-9001-CAF5EC55C8D9}" type="presParOf" srcId="{0B29CA46-ED5B-41A6-BB5F-B4BB7DB8F71A}" destId="{EE5F02E4-E42A-4958-BC03-287DC1C4C38E}" srcOrd="5" destOrd="0" presId="urn:microsoft.com/office/officeart/2005/8/layout/list1"/>
    <dgm:cxn modelId="{B636FDAE-12FB-4808-BDD4-1817A8D96979}" type="presParOf" srcId="{0B29CA46-ED5B-41A6-BB5F-B4BB7DB8F71A}" destId="{FA2DDAA5-9F1C-4EEF-B771-94873D8A13A7}" srcOrd="6" destOrd="0" presId="urn:microsoft.com/office/officeart/2005/8/layout/list1"/>
    <dgm:cxn modelId="{321BAB1A-9519-49AA-9A7C-3BFC72E12908}" type="presParOf" srcId="{0B29CA46-ED5B-41A6-BB5F-B4BB7DB8F71A}" destId="{028B6548-3AAE-4472-870B-E24D39659C96}" srcOrd="7" destOrd="0" presId="urn:microsoft.com/office/officeart/2005/8/layout/list1"/>
    <dgm:cxn modelId="{11B0865A-5763-44D9-B403-937D04F6D35C}" type="presParOf" srcId="{0B29CA46-ED5B-41A6-BB5F-B4BB7DB8F71A}" destId="{E4CF792C-1B12-40D9-A2BD-10F803AA62F7}" srcOrd="8" destOrd="0" presId="urn:microsoft.com/office/officeart/2005/8/layout/list1"/>
    <dgm:cxn modelId="{49732315-ED10-428A-9829-28B46D4F6A55}" type="presParOf" srcId="{E4CF792C-1B12-40D9-A2BD-10F803AA62F7}" destId="{647AA424-81F0-46CB-A6CD-4F5F6DD9F950}" srcOrd="0" destOrd="0" presId="urn:microsoft.com/office/officeart/2005/8/layout/list1"/>
    <dgm:cxn modelId="{4C753FCB-0949-4856-A5A1-772BDD75118E}" type="presParOf" srcId="{E4CF792C-1B12-40D9-A2BD-10F803AA62F7}" destId="{364CA51B-DB99-41A2-B966-9B121130B9A5}" srcOrd="1" destOrd="0" presId="urn:microsoft.com/office/officeart/2005/8/layout/list1"/>
    <dgm:cxn modelId="{76EFF479-A67D-47A9-8423-0C65736C7C25}" type="presParOf" srcId="{0B29CA46-ED5B-41A6-BB5F-B4BB7DB8F71A}" destId="{C4124A38-733D-4C09-A1D3-7AAD52A005F6}" srcOrd="9" destOrd="0" presId="urn:microsoft.com/office/officeart/2005/8/layout/list1"/>
    <dgm:cxn modelId="{CCD583C8-4893-46A6-AFFF-1EA84C9703C4}" type="presParOf" srcId="{0B29CA46-ED5B-41A6-BB5F-B4BB7DB8F71A}" destId="{BC5B80B1-CC5B-408F-A527-BC2617077D2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E829C7-E148-4168-BFD1-74AEFF74D010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0AEE9F46-BEB8-4BB6-9ADD-773680B53B91}">
      <dgm:prSet phldrT="[文字]"/>
      <dgm:spPr/>
      <dgm:t>
        <a:bodyPr/>
        <a:lstStyle/>
        <a:p>
          <a:r>
            <a:rPr lang="zh-TW" altLang="en-US" dirty="0" smtClean="0"/>
            <a:t>成品</a:t>
          </a:r>
          <a:r>
            <a:rPr lang="en-US" altLang="zh-TW" dirty="0" smtClean="0">
              <a:latin typeface="微軟正黑體"/>
              <a:ea typeface="微軟正黑體"/>
            </a:rPr>
            <a:t>/</a:t>
          </a:r>
          <a:r>
            <a:rPr lang="zh-TW" altLang="en-US" dirty="0" smtClean="0">
              <a:latin typeface="微軟正黑體"/>
              <a:ea typeface="微軟正黑體"/>
            </a:rPr>
            <a:t>評量</a:t>
          </a:r>
          <a:endParaRPr lang="zh-TW" altLang="en-US" dirty="0"/>
        </a:p>
      </dgm:t>
    </dgm:pt>
    <dgm:pt modelId="{60280BB5-0934-4138-BA4E-7D15DC34D7C5}" type="parTrans" cxnId="{AA937EE9-8A72-4045-9792-F142215CEE94}">
      <dgm:prSet/>
      <dgm:spPr/>
      <dgm:t>
        <a:bodyPr/>
        <a:lstStyle/>
        <a:p>
          <a:endParaRPr lang="zh-TW" altLang="en-US"/>
        </a:p>
      </dgm:t>
    </dgm:pt>
    <dgm:pt modelId="{E5C8E5C0-2F3B-4BCB-8661-FB8FCA76C9B7}" type="sibTrans" cxnId="{AA937EE9-8A72-4045-9792-F142215CEE94}">
      <dgm:prSet/>
      <dgm:spPr/>
      <dgm:t>
        <a:bodyPr/>
        <a:lstStyle/>
        <a:p>
          <a:endParaRPr lang="zh-TW" altLang="en-US"/>
        </a:p>
      </dgm:t>
    </dgm:pt>
    <dgm:pt modelId="{5B8D8932-22AA-4E98-A607-9F109A947D9A}">
      <dgm:prSet phldrT="[文字]"/>
      <dgm:spPr/>
      <dgm:t>
        <a:bodyPr/>
        <a:lstStyle/>
        <a:p>
          <a:r>
            <a:rPr lang="zh-TW" altLang="en-US" dirty="0" smtClean="0"/>
            <a:t>複雜多樣</a:t>
          </a:r>
          <a:endParaRPr lang="zh-TW" altLang="en-US" dirty="0"/>
        </a:p>
      </dgm:t>
    </dgm:pt>
    <dgm:pt modelId="{9A5ED562-5603-479D-B708-615E2D8BF6CE}" type="parTrans" cxnId="{2BC52480-F325-403C-8789-610C6BC5DEB4}">
      <dgm:prSet/>
      <dgm:spPr/>
      <dgm:t>
        <a:bodyPr/>
        <a:lstStyle/>
        <a:p>
          <a:endParaRPr lang="zh-TW" altLang="en-US"/>
        </a:p>
      </dgm:t>
    </dgm:pt>
    <dgm:pt modelId="{67EA0FDA-D9C1-4205-8891-1E4AED9BCBDF}" type="sibTrans" cxnId="{2BC52480-F325-403C-8789-610C6BC5DEB4}">
      <dgm:prSet/>
      <dgm:spPr/>
      <dgm:t>
        <a:bodyPr/>
        <a:lstStyle/>
        <a:p>
          <a:endParaRPr lang="zh-TW" altLang="en-US"/>
        </a:p>
      </dgm:t>
    </dgm:pt>
    <dgm:pt modelId="{D95E29BE-5324-4D00-9C42-33E41E841945}">
      <dgm:prSet phldrT="[文字]"/>
      <dgm:spPr/>
      <dgm:t>
        <a:bodyPr/>
        <a:lstStyle/>
        <a:p>
          <a:r>
            <a:rPr lang="zh-TW" altLang="en-US" dirty="0" smtClean="0"/>
            <a:t>簡單明確</a:t>
          </a:r>
          <a:endParaRPr lang="zh-TW" altLang="en-US" dirty="0"/>
        </a:p>
      </dgm:t>
    </dgm:pt>
    <dgm:pt modelId="{4060C7B0-E424-4C32-A068-71722F804776}" type="parTrans" cxnId="{EA69939C-794A-4259-8D02-FB8E829F8C8F}">
      <dgm:prSet/>
      <dgm:spPr/>
      <dgm:t>
        <a:bodyPr/>
        <a:lstStyle/>
        <a:p>
          <a:endParaRPr lang="zh-TW" altLang="en-US"/>
        </a:p>
      </dgm:t>
    </dgm:pt>
    <dgm:pt modelId="{572C34A2-C6CC-48E0-A7B2-12A7F3D830EC}" type="sibTrans" cxnId="{EA69939C-794A-4259-8D02-FB8E829F8C8F}">
      <dgm:prSet/>
      <dgm:spPr/>
      <dgm:t>
        <a:bodyPr/>
        <a:lstStyle/>
        <a:p>
          <a:endParaRPr lang="zh-TW" altLang="en-US"/>
        </a:p>
      </dgm:t>
    </dgm:pt>
    <dgm:pt modelId="{61940E1A-A3F7-4945-B535-0512F6A5EDAD}">
      <dgm:prSet phldrT="[文字]"/>
      <dgm:spPr/>
      <dgm:t>
        <a:bodyPr/>
        <a:lstStyle/>
        <a:p>
          <a:r>
            <a:rPr lang="zh-TW" altLang="en-US" dirty="0" smtClean="0"/>
            <a:t>過程</a:t>
          </a:r>
          <a:r>
            <a:rPr lang="en-US" altLang="zh-TW" dirty="0" smtClean="0">
              <a:latin typeface="微軟正黑體"/>
              <a:ea typeface="微軟正黑體"/>
            </a:rPr>
            <a:t>/</a:t>
          </a:r>
          <a:r>
            <a:rPr lang="zh-TW" altLang="en-US" dirty="0" smtClean="0">
              <a:latin typeface="微軟正黑體"/>
              <a:ea typeface="微軟正黑體"/>
            </a:rPr>
            <a:t>教法</a:t>
          </a:r>
          <a:endParaRPr lang="zh-TW" altLang="en-US" dirty="0"/>
        </a:p>
      </dgm:t>
    </dgm:pt>
    <dgm:pt modelId="{83A50192-C3DD-403E-B937-EE9C49A01937}" type="parTrans" cxnId="{CB86C778-1081-4238-9FD1-9A8B1BD1B191}">
      <dgm:prSet/>
      <dgm:spPr/>
      <dgm:t>
        <a:bodyPr/>
        <a:lstStyle/>
        <a:p>
          <a:endParaRPr lang="zh-TW" altLang="en-US"/>
        </a:p>
      </dgm:t>
    </dgm:pt>
    <dgm:pt modelId="{4CA8E89E-25F7-41FB-AF57-A469C2D15EAC}" type="sibTrans" cxnId="{CB86C778-1081-4238-9FD1-9A8B1BD1B191}">
      <dgm:prSet/>
      <dgm:spPr/>
      <dgm:t>
        <a:bodyPr/>
        <a:lstStyle/>
        <a:p>
          <a:endParaRPr lang="zh-TW" altLang="en-US"/>
        </a:p>
      </dgm:t>
    </dgm:pt>
    <dgm:pt modelId="{71FF38B4-8F1A-4210-A5AB-6DD9BDEED96B}">
      <dgm:prSet phldrT="[文字]" custT="1"/>
      <dgm:spPr/>
      <dgm:t>
        <a:bodyPr/>
        <a:lstStyle/>
        <a:p>
          <a:r>
            <a:rPr lang="zh-TW" altLang="en-US" sz="3200" dirty="0" smtClean="0"/>
            <a:t>時間差</a:t>
          </a:r>
          <a:r>
            <a:rPr lang="zh-TW" altLang="en-US" sz="2000" dirty="0" smtClean="0"/>
            <a:t>（思考）</a:t>
          </a:r>
          <a:endParaRPr lang="zh-TW" altLang="en-US" sz="2000" dirty="0"/>
        </a:p>
      </dgm:t>
    </dgm:pt>
    <dgm:pt modelId="{7BB18D28-E058-42C1-B3AE-ADF2364CFE31}" type="parTrans" cxnId="{2133F202-4639-405C-A0F1-934998A5CD3A}">
      <dgm:prSet/>
      <dgm:spPr/>
      <dgm:t>
        <a:bodyPr/>
        <a:lstStyle/>
        <a:p>
          <a:endParaRPr lang="zh-TW" altLang="en-US"/>
        </a:p>
      </dgm:t>
    </dgm:pt>
    <dgm:pt modelId="{CCA1866D-0EE9-4DE9-BDC2-8F3A94CC8946}" type="sibTrans" cxnId="{2133F202-4639-405C-A0F1-934998A5CD3A}">
      <dgm:prSet/>
      <dgm:spPr/>
      <dgm:t>
        <a:bodyPr/>
        <a:lstStyle/>
        <a:p>
          <a:endParaRPr lang="zh-TW" altLang="en-US"/>
        </a:p>
      </dgm:t>
    </dgm:pt>
    <dgm:pt modelId="{97BCE3E4-0CC2-452E-AD09-8F75285535A6}">
      <dgm:prSet phldrT="[文字]" custT="1"/>
      <dgm:spPr/>
      <dgm:t>
        <a:bodyPr/>
        <a:lstStyle/>
        <a:p>
          <a:r>
            <a:rPr lang="zh-TW" altLang="en-US" sz="3200" dirty="0" smtClean="0"/>
            <a:t>路徑差</a:t>
          </a:r>
          <a:r>
            <a:rPr lang="zh-TW" altLang="en-US" sz="2000" dirty="0" smtClean="0"/>
            <a:t>（方法）</a:t>
          </a:r>
        </a:p>
      </dgm:t>
    </dgm:pt>
    <dgm:pt modelId="{CEE57F6A-E24F-4AE9-ADF8-415DF6583A62}" type="parTrans" cxnId="{1DDBE036-4C5B-411D-95D8-20BAE6A805CA}">
      <dgm:prSet/>
      <dgm:spPr/>
      <dgm:t>
        <a:bodyPr/>
        <a:lstStyle/>
        <a:p>
          <a:endParaRPr lang="zh-TW" altLang="en-US"/>
        </a:p>
      </dgm:t>
    </dgm:pt>
    <dgm:pt modelId="{1467F736-B5DB-4D8E-A086-BC9791AB9EDE}" type="sibTrans" cxnId="{1DDBE036-4C5B-411D-95D8-20BAE6A805CA}">
      <dgm:prSet/>
      <dgm:spPr/>
      <dgm:t>
        <a:bodyPr/>
        <a:lstStyle/>
        <a:p>
          <a:endParaRPr lang="zh-TW" altLang="en-US"/>
        </a:p>
      </dgm:t>
    </dgm:pt>
    <dgm:pt modelId="{6101F979-1A10-4D08-82DA-6C7DA2CBDA66}">
      <dgm:prSet phldrT="[文字]"/>
      <dgm:spPr/>
      <dgm:t>
        <a:bodyPr/>
        <a:lstStyle/>
        <a:p>
          <a:r>
            <a:rPr lang="zh-TW" altLang="en-US" dirty="0" smtClean="0"/>
            <a:t>內容</a:t>
          </a:r>
          <a:r>
            <a:rPr lang="en-US" altLang="zh-TW" dirty="0" smtClean="0">
              <a:latin typeface="微軟正黑體"/>
              <a:ea typeface="微軟正黑體"/>
            </a:rPr>
            <a:t>/</a:t>
          </a:r>
          <a:r>
            <a:rPr lang="zh-TW" altLang="en-US" dirty="0" smtClean="0">
              <a:latin typeface="微軟正黑體"/>
              <a:ea typeface="微軟正黑體"/>
            </a:rPr>
            <a:t>教材</a:t>
          </a:r>
          <a:endParaRPr lang="zh-TW" altLang="en-US" dirty="0"/>
        </a:p>
      </dgm:t>
    </dgm:pt>
    <dgm:pt modelId="{E6D1CAE7-8153-4C45-902F-E469D8CBFE55}" type="parTrans" cxnId="{9C776719-BA0A-4CBC-B33C-E4D1A415B6DA}">
      <dgm:prSet/>
      <dgm:spPr/>
      <dgm:t>
        <a:bodyPr/>
        <a:lstStyle/>
        <a:p>
          <a:endParaRPr lang="zh-TW" altLang="en-US"/>
        </a:p>
      </dgm:t>
    </dgm:pt>
    <dgm:pt modelId="{18E1B715-8BC0-49CA-A369-7D7CB994AED7}" type="sibTrans" cxnId="{9C776719-BA0A-4CBC-B33C-E4D1A415B6DA}">
      <dgm:prSet/>
      <dgm:spPr/>
      <dgm:t>
        <a:bodyPr/>
        <a:lstStyle/>
        <a:p>
          <a:endParaRPr lang="zh-TW" altLang="en-US"/>
        </a:p>
      </dgm:t>
    </dgm:pt>
    <dgm:pt modelId="{63C8F9F4-E7B3-496F-8591-B5465C0C082E}">
      <dgm:prSet phldrT="[文字]"/>
      <dgm:spPr/>
      <dgm:t>
        <a:bodyPr/>
        <a:lstStyle/>
        <a:p>
          <a:r>
            <a:rPr lang="zh-TW" altLang="en-US" dirty="0" smtClean="0"/>
            <a:t>難易</a:t>
          </a:r>
          <a:endParaRPr lang="zh-TW" altLang="en-US" dirty="0"/>
        </a:p>
      </dgm:t>
    </dgm:pt>
    <dgm:pt modelId="{ED57D828-C7B2-4826-A6B6-532C68A46632}" type="parTrans" cxnId="{18697525-D51C-4CA8-A8D3-8FCF6B72045E}">
      <dgm:prSet/>
      <dgm:spPr/>
      <dgm:t>
        <a:bodyPr/>
        <a:lstStyle/>
        <a:p>
          <a:endParaRPr lang="zh-TW" altLang="en-US"/>
        </a:p>
      </dgm:t>
    </dgm:pt>
    <dgm:pt modelId="{82F24E75-AE25-4E4E-B7CE-80252AC2DDB0}" type="sibTrans" cxnId="{18697525-D51C-4CA8-A8D3-8FCF6B72045E}">
      <dgm:prSet/>
      <dgm:spPr/>
      <dgm:t>
        <a:bodyPr/>
        <a:lstStyle/>
        <a:p>
          <a:endParaRPr lang="zh-TW" altLang="en-US"/>
        </a:p>
      </dgm:t>
    </dgm:pt>
    <dgm:pt modelId="{2F88D572-B990-486C-B403-F5199285F856}">
      <dgm:prSet phldrT="[文字]"/>
      <dgm:spPr/>
      <dgm:t>
        <a:bodyPr/>
        <a:lstStyle/>
        <a:p>
          <a:r>
            <a:rPr lang="zh-TW" altLang="en-US" dirty="0" smtClean="0"/>
            <a:t>多寡</a:t>
          </a:r>
          <a:endParaRPr lang="zh-TW" altLang="en-US" dirty="0"/>
        </a:p>
      </dgm:t>
    </dgm:pt>
    <dgm:pt modelId="{2A323C93-840C-45AC-952E-AFF0EBC2D0B3}" type="parTrans" cxnId="{24762FCC-2986-4BB1-AB57-AD14743FB6A4}">
      <dgm:prSet/>
      <dgm:spPr/>
      <dgm:t>
        <a:bodyPr/>
        <a:lstStyle/>
        <a:p>
          <a:endParaRPr lang="zh-TW" altLang="en-US"/>
        </a:p>
      </dgm:t>
    </dgm:pt>
    <dgm:pt modelId="{BDD62833-E690-401A-B693-050223CC40B7}" type="sibTrans" cxnId="{24762FCC-2986-4BB1-AB57-AD14743FB6A4}">
      <dgm:prSet/>
      <dgm:spPr/>
      <dgm:t>
        <a:bodyPr/>
        <a:lstStyle/>
        <a:p>
          <a:endParaRPr lang="zh-TW" altLang="en-US"/>
        </a:p>
      </dgm:t>
    </dgm:pt>
    <dgm:pt modelId="{9366AA23-61CA-4B79-B26D-3D6119920504}" type="pres">
      <dgm:prSet presAssocID="{5EE829C7-E148-4168-BFD1-74AEFF74D01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41A99B5E-8F12-4501-B446-B970B24B87FF}" type="pres">
      <dgm:prSet presAssocID="{0AEE9F46-BEB8-4BB6-9ADD-773680B53B91}" presName="composite" presStyleCnt="0"/>
      <dgm:spPr/>
    </dgm:pt>
    <dgm:pt modelId="{2EB6ACA1-E9E8-409D-8BC1-358B9B10A459}" type="pres">
      <dgm:prSet presAssocID="{0AEE9F46-BEB8-4BB6-9ADD-773680B53B9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25B2BD8-44CF-4E9E-9BA9-C373896E9FD9}" type="pres">
      <dgm:prSet presAssocID="{0AEE9F46-BEB8-4BB6-9ADD-773680B53B9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D6C2EB7-B76F-4AA2-82B4-D6035C9F7C98}" type="pres">
      <dgm:prSet presAssocID="{E5C8E5C0-2F3B-4BCB-8661-FB8FCA76C9B7}" presName="space" presStyleCnt="0"/>
      <dgm:spPr/>
    </dgm:pt>
    <dgm:pt modelId="{4DD6788A-0517-4354-A13B-600D9D1E1717}" type="pres">
      <dgm:prSet presAssocID="{61940E1A-A3F7-4945-B535-0512F6A5EDAD}" presName="composite" presStyleCnt="0"/>
      <dgm:spPr/>
    </dgm:pt>
    <dgm:pt modelId="{0062138C-2C5F-427B-834D-A96FBFAA9C17}" type="pres">
      <dgm:prSet presAssocID="{61940E1A-A3F7-4945-B535-0512F6A5EDA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E146C94-008E-401C-A939-FE0A0FC68C16}" type="pres">
      <dgm:prSet presAssocID="{61940E1A-A3F7-4945-B535-0512F6A5EDAD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EB75FEF-02CA-44C6-BE23-BFDFC28AE5C9}" type="pres">
      <dgm:prSet presAssocID="{4CA8E89E-25F7-41FB-AF57-A469C2D15EAC}" presName="space" presStyleCnt="0"/>
      <dgm:spPr/>
    </dgm:pt>
    <dgm:pt modelId="{3D6285B2-4E36-46A9-90FA-01D8CED33663}" type="pres">
      <dgm:prSet presAssocID="{6101F979-1A10-4D08-82DA-6C7DA2CBDA66}" presName="composite" presStyleCnt="0"/>
      <dgm:spPr/>
    </dgm:pt>
    <dgm:pt modelId="{01EFF438-4EEB-470C-AC8E-C461062FEDB0}" type="pres">
      <dgm:prSet presAssocID="{6101F979-1A10-4D08-82DA-6C7DA2CBDA6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0B49BF7-13C7-4CF1-AC61-0136D0702251}" type="pres">
      <dgm:prSet presAssocID="{6101F979-1A10-4D08-82DA-6C7DA2CBDA66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A10E277-8425-4699-931C-85D233B3C08E}" type="presOf" srcId="{0AEE9F46-BEB8-4BB6-9ADD-773680B53B91}" destId="{2EB6ACA1-E9E8-409D-8BC1-358B9B10A459}" srcOrd="0" destOrd="0" presId="urn:microsoft.com/office/officeart/2005/8/layout/hList1"/>
    <dgm:cxn modelId="{EA69939C-794A-4259-8D02-FB8E829F8C8F}" srcId="{0AEE9F46-BEB8-4BB6-9ADD-773680B53B91}" destId="{D95E29BE-5324-4D00-9C42-33E41E841945}" srcOrd="1" destOrd="0" parTransId="{4060C7B0-E424-4C32-A068-71722F804776}" sibTransId="{572C34A2-C6CC-48E0-A7B2-12A7F3D830EC}"/>
    <dgm:cxn modelId="{AA02DCFD-7996-4718-B96C-757FBEE18870}" type="presOf" srcId="{D95E29BE-5324-4D00-9C42-33E41E841945}" destId="{325B2BD8-44CF-4E9E-9BA9-C373896E9FD9}" srcOrd="0" destOrd="1" presId="urn:microsoft.com/office/officeart/2005/8/layout/hList1"/>
    <dgm:cxn modelId="{CB86C778-1081-4238-9FD1-9A8B1BD1B191}" srcId="{5EE829C7-E148-4168-BFD1-74AEFF74D010}" destId="{61940E1A-A3F7-4945-B535-0512F6A5EDAD}" srcOrd="1" destOrd="0" parTransId="{83A50192-C3DD-403E-B937-EE9C49A01937}" sibTransId="{4CA8E89E-25F7-41FB-AF57-A469C2D15EAC}"/>
    <dgm:cxn modelId="{7FFAAA6C-0D7F-4B58-AAF2-84B82E9EE940}" type="presOf" srcId="{2F88D572-B990-486C-B403-F5199285F856}" destId="{B0B49BF7-13C7-4CF1-AC61-0136D0702251}" srcOrd="0" destOrd="1" presId="urn:microsoft.com/office/officeart/2005/8/layout/hList1"/>
    <dgm:cxn modelId="{AED9B7AA-AD06-479A-9598-F57B44CB580B}" type="presOf" srcId="{97BCE3E4-0CC2-452E-AD09-8F75285535A6}" destId="{DE146C94-008E-401C-A939-FE0A0FC68C16}" srcOrd="0" destOrd="1" presId="urn:microsoft.com/office/officeart/2005/8/layout/hList1"/>
    <dgm:cxn modelId="{2133F202-4639-405C-A0F1-934998A5CD3A}" srcId="{61940E1A-A3F7-4945-B535-0512F6A5EDAD}" destId="{71FF38B4-8F1A-4210-A5AB-6DD9BDEED96B}" srcOrd="0" destOrd="0" parTransId="{7BB18D28-E058-42C1-B3AE-ADF2364CFE31}" sibTransId="{CCA1866D-0EE9-4DE9-BDC2-8F3A94CC8946}"/>
    <dgm:cxn modelId="{7A7DA4B3-559A-49EB-B726-F94C731E5101}" type="presOf" srcId="{5B8D8932-22AA-4E98-A607-9F109A947D9A}" destId="{325B2BD8-44CF-4E9E-9BA9-C373896E9FD9}" srcOrd="0" destOrd="0" presId="urn:microsoft.com/office/officeart/2005/8/layout/hList1"/>
    <dgm:cxn modelId="{CDF6F4B3-86F1-4535-A190-D2EA28B98368}" type="presOf" srcId="{61940E1A-A3F7-4945-B535-0512F6A5EDAD}" destId="{0062138C-2C5F-427B-834D-A96FBFAA9C17}" srcOrd="0" destOrd="0" presId="urn:microsoft.com/office/officeart/2005/8/layout/hList1"/>
    <dgm:cxn modelId="{D84CD03A-293B-4057-869C-49EA5BA41963}" type="presOf" srcId="{71FF38B4-8F1A-4210-A5AB-6DD9BDEED96B}" destId="{DE146C94-008E-401C-A939-FE0A0FC68C16}" srcOrd="0" destOrd="0" presId="urn:microsoft.com/office/officeart/2005/8/layout/hList1"/>
    <dgm:cxn modelId="{AA937EE9-8A72-4045-9792-F142215CEE94}" srcId="{5EE829C7-E148-4168-BFD1-74AEFF74D010}" destId="{0AEE9F46-BEB8-4BB6-9ADD-773680B53B91}" srcOrd="0" destOrd="0" parTransId="{60280BB5-0934-4138-BA4E-7D15DC34D7C5}" sibTransId="{E5C8E5C0-2F3B-4BCB-8661-FB8FCA76C9B7}"/>
    <dgm:cxn modelId="{2BC52480-F325-403C-8789-610C6BC5DEB4}" srcId="{0AEE9F46-BEB8-4BB6-9ADD-773680B53B91}" destId="{5B8D8932-22AA-4E98-A607-9F109A947D9A}" srcOrd="0" destOrd="0" parTransId="{9A5ED562-5603-479D-B708-615E2D8BF6CE}" sibTransId="{67EA0FDA-D9C1-4205-8891-1E4AED9BCBDF}"/>
    <dgm:cxn modelId="{18697525-D51C-4CA8-A8D3-8FCF6B72045E}" srcId="{6101F979-1A10-4D08-82DA-6C7DA2CBDA66}" destId="{63C8F9F4-E7B3-496F-8591-B5465C0C082E}" srcOrd="0" destOrd="0" parTransId="{ED57D828-C7B2-4826-A6B6-532C68A46632}" sibTransId="{82F24E75-AE25-4E4E-B7CE-80252AC2DDB0}"/>
    <dgm:cxn modelId="{1DDBE036-4C5B-411D-95D8-20BAE6A805CA}" srcId="{61940E1A-A3F7-4945-B535-0512F6A5EDAD}" destId="{97BCE3E4-0CC2-452E-AD09-8F75285535A6}" srcOrd="1" destOrd="0" parTransId="{CEE57F6A-E24F-4AE9-ADF8-415DF6583A62}" sibTransId="{1467F736-B5DB-4D8E-A086-BC9791AB9EDE}"/>
    <dgm:cxn modelId="{9C776719-BA0A-4CBC-B33C-E4D1A415B6DA}" srcId="{5EE829C7-E148-4168-BFD1-74AEFF74D010}" destId="{6101F979-1A10-4D08-82DA-6C7DA2CBDA66}" srcOrd="2" destOrd="0" parTransId="{E6D1CAE7-8153-4C45-902F-E469D8CBFE55}" sibTransId="{18E1B715-8BC0-49CA-A369-7D7CB994AED7}"/>
    <dgm:cxn modelId="{24762FCC-2986-4BB1-AB57-AD14743FB6A4}" srcId="{6101F979-1A10-4D08-82DA-6C7DA2CBDA66}" destId="{2F88D572-B990-486C-B403-F5199285F856}" srcOrd="1" destOrd="0" parTransId="{2A323C93-840C-45AC-952E-AFF0EBC2D0B3}" sibTransId="{BDD62833-E690-401A-B693-050223CC40B7}"/>
    <dgm:cxn modelId="{71E972F0-8A1D-425A-A7B9-8B02EF346BAA}" type="presOf" srcId="{5EE829C7-E148-4168-BFD1-74AEFF74D010}" destId="{9366AA23-61CA-4B79-B26D-3D6119920504}" srcOrd="0" destOrd="0" presId="urn:microsoft.com/office/officeart/2005/8/layout/hList1"/>
    <dgm:cxn modelId="{79D469C8-DC02-4EF6-AB10-B73DED75E105}" type="presOf" srcId="{6101F979-1A10-4D08-82DA-6C7DA2CBDA66}" destId="{01EFF438-4EEB-470C-AC8E-C461062FEDB0}" srcOrd="0" destOrd="0" presId="urn:microsoft.com/office/officeart/2005/8/layout/hList1"/>
    <dgm:cxn modelId="{2C9EB24B-9DA4-4FA4-95D8-88BF4D778680}" type="presOf" srcId="{63C8F9F4-E7B3-496F-8591-B5465C0C082E}" destId="{B0B49BF7-13C7-4CF1-AC61-0136D0702251}" srcOrd="0" destOrd="0" presId="urn:microsoft.com/office/officeart/2005/8/layout/hList1"/>
    <dgm:cxn modelId="{451EF4A8-45C1-4163-A9E1-87B2633E3915}" type="presParOf" srcId="{9366AA23-61CA-4B79-B26D-3D6119920504}" destId="{41A99B5E-8F12-4501-B446-B970B24B87FF}" srcOrd="0" destOrd="0" presId="urn:microsoft.com/office/officeart/2005/8/layout/hList1"/>
    <dgm:cxn modelId="{32E769B4-2693-45B9-9247-EA79EFAEA67F}" type="presParOf" srcId="{41A99B5E-8F12-4501-B446-B970B24B87FF}" destId="{2EB6ACA1-E9E8-409D-8BC1-358B9B10A459}" srcOrd="0" destOrd="0" presId="urn:microsoft.com/office/officeart/2005/8/layout/hList1"/>
    <dgm:cxn modelId="{99ECF895-6EDE-47BE-B100-A9EC2C11D787}" type="presParOf" srcId="{41A99B5E-8F12-4501-B446-B970B24B87FF}" destId="{325B2BD8-44CF-4E9E-9BA9-C373896E9FD9}" srcOrd="1" destOrd="0" presId="urn:microsoft.com/office/officeart/2005/8/layout/hList1"/>
    <dgm:cxn modelId="{6D3CADCC-9615-401B-A360-EEE08FB3EA7E}" type="presParOf" srcId="{9366AA23-61CA-4B79-B26D-3D6119920504}" destId="{1D6C2EB7-B76F-4AA2-82B4-D6035C9F7C98}" srcOrd="1" destOrd="0" presId="urn:microsoft.com/office/officeart/2005/8/layout/hList1"/>
    <dgm:cxn modelId="{74B511DD-D177-4618-9623-992E1D7D057E}" type="presParOf" srcId="{9366AA23-61CA-4B79-B26D-3D6119920504}" destId="{4DD6788A-0517-4354-A13B-600D9D1E1717}" srcOrd="2" destOrd="0" presId="urn:microsoft.com/office/officeart/2005/8/layout/hList1"/>
    <dgm:cxn modelId="{3D72C6DB-B3CD-4FDA-9D7D-7702EB29A4D7}" type="presParOf" srcId="{4DD6788A-0517-4354-A13B-600D9D1E1717}" destId="{0062138C-2C5F-427B-834D-A96FBFAA9C17}" srcOrd="0" destOrd="0" presId="urn:microsoft.com/office/officeart/2005/8/layout/hList1"/>
    <dgm:cxn modelId="{AC9B51BF-D15C-492E-8CE3-C83AF09A76E7}" type="presParOf" srcId="{4DD6788A-0517-4354-A13B-600D9D1E1717}" destId="{DE146C94-008E-401C-A939-FE0A0FC68C16}" srcOrd="1" destOrd="0" presId="urn:microsoft.com/office/officeart/2005/8/layout/hList1"/>
    <dgm:cxn modelId="{828DE224-096A-47B6-8013-DF128E12AE1F}" type="presParOf" srcId="{9366AA23-61CA-4B79-B26D-3D6119920504}" destId="{FEB75FEF-02CA-44C6-BE23-BFDFC28AE5C9}" srcOrd="3" destOrd="0" presId="urn:microsoft.com/office/officeart/2005/8/layout/hList1"/>
    <dgm:cxn modelId="{713BD785-85FD-4F0D-8DF9-20783340A730}" type="presParOf" srcId="{9366AA23-61CA-4B79-B26D-3D6119920504}" destId="{3D6285B2-4E36-46A9-90FA-01D8CED33663}" srcOrd="4" destOrd="0" presId="urn:microsoft.com/office/officeart/2005/8/layout/hList1"/>
    <dgm:cxn modelId="{FB4DBC71-AD2B-42F6-A351-55D408846F6B}" type="presParOf" srcId="{3D6285B2-4E36-46A9-90FA-01D8CED33663}" destId="{01EFF438-4EEB-470C-AC8E-C461062FEDB0}" srcOrd="0" destOrd="0" presId="urn:microsoft.com/office/officeart/2005/8/layout/hList1"/>
    <dgm:cxn modelId="{C7797E7C-3BE9-47C1-826E-1DC45840D669}" type="presParOf" srcId="{3D6285B2-4E36-46A9-90FA-01D8CED33663}" destId="{B0B49BF7-13C7-4CF1-AC61-0136D070225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5F17E8-1483-4697-B5FF-4BA15580E4F3}" type="doc">
      <dgm:prSet loTypeId="urn:microsoft.com/office/officeart/2005/8/layout/cycle6" loCatId="cycle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zh-TW" altLang="en-US"/>
        </a:p>
      </dgm:t>
    </dgm:pt>
    <dgm:pt modelId="{2AE6D3AC-1B07-4045-956B-876D7254E5C5}">
      <dgm:prSet phldrT="[文字]" custT="1"/>
      <dgm:spPr/>
      <dgm:t>
        <a:bodyPr/>
        <a:lstStyle/>
        <a:p>
          <a:r>
            <a:rPr lang="zh-TW" altLang="en-US" sz="4000" b="1" dirty="0" smtClean="0">
              <a:solidFill>
                <a:srgbClr val="002060"/>
              </a:solidFill>
            </a:rPr>
            <a:t>教材</a:t>
          </a:r>
          <a:endParaRPr lang="zh-TW" altLang="en-US" sz="4000" b="1" dirty="0">
            <a:solidFill>
              <a:srgbClr val="002060"/>
            </a:solidFill>
          </a:endParaRPr>
        </a:p>
      </dgm:t>
    </dgm:pt>
    <dgm:pt modelId="{64C1F386-07FA-4F66-8DF3-56DF56120FE8}" type="parTrans" cxnId="{D3B9AA98-F625-44EC-BFE0-AED2AB324E72}">
      <dgm:prSet/>
      <dgm:spPr/>
      <dgm:t>
        <a:bodyPr/>
        <a:lstStyle/>
        <a:p>
          <a:endParaRPr lang="zh-TW" altLang="en-US"/>
        </a:p>
      </dgm:t>
    </dgm:pt>
    <dgm:pt modelId="{38AA4966-D2D4-40A4-9818-FF70C65E6E31}" type="sibTrans" cxnId="{D3B9AA98-F625-44EC-BFE0-AED2AB324E72}">
      <dgm:prSet/>
      <dgm:spPr/>
      <dgm:t>
        <a:bodyPr/>
        <a:lstStyle/>
        <a:p>
          <a:endParaRPr lang="zh-TW" altLang="en-US"/>
        </a:p>
      </dgm:t>
    </dgm:pt>
    <dgm:pt modelId="{BCD4828E-3502-46E2-ACBD-F149B9B6C00B}">
      <dgm:prSet phldrT="[文字]" custT="1"/>
      <dgm:spPr/>
      <dgm:t>
        <a:bodyPr/>
        <a:lstStyle/>
        <a:p>
          <a:r>
            <a:rPr lang="zh-TW" altLang="en-US" sz="4000" b="1" dirty="0" smtClean="0">
              <a:solidFill>
                <a:srgbClr val="002060"/>
              </a:solidFill>
            </a:rPr>
            <a:t>教法</a:t>
          </a:r>
        </a:p>
      </dgm:t>
    </dgm:pt>
    <dgm:pt modelId="{6F080CF8-9991-4CBA-86E8-1ABB52CAF066}" type="parTrans" cxnId="{55793AD6-5EEC-4F9D-8F7B-16AD24F8FFCC}">
      <dgm:prSet/>
      <dgm:spPr/>
      <dgm:t>
        <a:bodyPr/>
        <a:lstStyle/>
        <a:p>
          <a:endParaRPr lang="zh-TW" altLang="en-US"/>
        </a:p>
      </dgm:t>
    </dgm:pt>
    <dgm:pt modelId="{91B6B680-628B-4650-93B4-7EF498F12E6B}" type="sibTrans" cxnId="{55793AD6-5EEC-4F9D-8F7B-16AD24F8FFCC}">
      <dgm:prSet/>
      <dgm:spPr/>
      <dgm:t>
        <a:bodyPr/>
        <a:lstStyle/>
        <a:p>
          <a:endParaRPr lang="zh-TW" altLang="en-US"/>
        </a:p>
      </dgm:t>
    </dgm:pt>
    <dgm:pt modelId="{20268489-F4E1-4C61-94E9-1A32AEF4B98B}">
      <dgm:prSet phldrT="[文字]" custT="1"/>
      <dgm:spPr/>
      <dgm:t>
        <a:bodyPr/>
        <a:lstStyle/>
        <a:p>
          <a:r>
            <a:rPr lang="zh-TW" altLang="en-US" sz="4000" b="1" dirty="0" smtClean="0">
              <a:solidFill>
                <a:srgbClr val="002060"/>
              </a:solidFill>
            </a:rPr>
            <a:t>評量</a:t>
          </a:r>
        </a:p>
      </dgm:t>
    </dgm:pt>
    <dgm:pt modelId="{C2D0E18D-8121-43C0-B280-4799C5A4B0F0}" type="parTrans" cxnId="{9939F4B5-4B37-48F8-A873-F558334DD746}">
      <dgm:prSet/>
      <dgm:spPr/>
      <dgm:t>
        <a:bodyPr/>
        <a:lstStyle/>
        <a:p>
          <a:endParaRPr lang="zh-TW" altLang="en-US"/>
        </a:p>
      </dgm:t>
    </dgm:pt>
    <dgm:pt modelId="{09868D00-2EE7-47B1-B544-3661E476D63E}" type="sibTrans" cxnId="{9939F4B5-4B37-48F8-A873-F558334DD746}">
      <dgm:prSet/>
      <dgm:spPr/>
      <dgm:t>
        <a:bodyPr/>
        <a:lstStyle/>
        <a:p>
          <a:endParaRPr lang="zh-TW" altLang="en-US"/>
        </a:p>
      </dgm:t>
    </dgm:pt>
    <dgm:pt modelId="{37645E17-8E27-44C7-98AA-2E74F010F3FA}">
      <dgm:prSet phldrT="[文字]" custT="1"/>
      <dgm:spPr/>
      <dgm:t>
        <a:bodyPr/>
        <a:lstStyle/>
        <a:p>
          <a:r>
            <a:rPr lang="zh-TW" altLang="en-US" sz="2800" dirty="0" smtClean="0"/>
            <a:t>資源與支援</a:t>
          </a:r>
        </a:p>
      </dgm:t>
    </dgm:pt>
    <dgm:pt modelId="{7FBB2F66-8DB0-4847-9A15-6569B8FC60BE}" type="parTrans" cxnId="{9EDD6B4A-2F8F-4FE7-BE9D-84440FFBF28A}">
      <dgm:prSet/>
      <dgm:spPr/>
      <dgm:t>
        <a:bodyPr/>
        <a:lstStyle/>
        <a:p>
          <a:endParaRPr lang="zh-TW" altLang="en-US"/>
        </a:p>
      </dgm:t>
    </dgm:pt>
    <dgm:pt modelId="{5FB6F66B-1B5D-4240-BC85-075159C8B1D8}" type="sibTrans" cxnId="{9EDD6B4A-2F8F-4FE7-BE9D-84440FFBF28A}">
      <dgm:prSet/>
      <dgm:spPr/>
      <dgm:t>
        <a:bodyPr/>
        <a:lstStyle/>
        <a:p>
          <a:endParaRPr lang="zh-TW" altLang="en-US"/>
        </a:p>
      </dgm:t>
    </dgm:pt>
    <dgm:pt modelId="{A776C423-5D72-4742-9D9C-8ABC0B9B1BC5}">
      <dgm:prSet phldrT="[文字]" custT="1"/>
      <dgm:spPr/>
      <dgm:t>
        <a:bodyPr/>
        <a:lstStyle/>
        <a:p>
          <a:r>
            <a:rPr lang="zh-TW" altLang="en-US" sz="4000" dirty="0" smtClean="0"/>
            <a:t>分組</a:t>
          </a:r>
        </a:p>
      </dgm:t>
    </dgm:pt>
    <dgm:pt modelId="{E64FA1AB-4976-493F-B865-57158ADADB87}" type="parTrans" cxnId="{6DEC6100-CCC9-455E-BFC0-EB437828FD82}">
      <dgm:prSet/>
      <dgm:spPr/>
      <dgm:t>
        <a:bodyPr/>
        <a:lstStyle/>
        <a:p>
          <a:endParaRPr lang="zh-TW" altLang="en-US"/>
        </a:p>
      </dgm:t>
    </dgm:pt>
    <dgm:pt modelId="{8DBB6AAF-8496-4715-85B2-55F6D42D5EB4}" type="sibTrans" cxnId="{6DEC6100-CCC9-455E-BFC0-EB437828FD82}">
      <dgm:prSet/>
      <dgm:spPr/>
      <dgm:t>
        <a:bodyPr/>
        <a:lstStyle/>
        <a:p>
          <a:endParaRPr lang="zh-TW" altLang="en-US"/>
        </a:p>
      </dgm:t>
    </dgm:pt>
    <dgm:pt modelId="{D3736290-1303-4D5C-AFC3-2C7CC985AFB7}">
      <dgm:prSet custT="1"/>
      <dgm:spPr/>
      <dgm:t>
        <a:bodyPr/>
        <a:lstStyle/>
        <a:p>
          <a:r>
            <a:rPr lang="zh-TW" altLang="en-US" sz="4000" dirty="0" smtClean="0"/>
            <a:t>時間</a:t>
          </a:r>
        </a:p>
      </dgm:t>
    </dgm:pt>
    <dgm:pt modelId="{DCB81BDB-46C2-4D7C-88FE-7FFC5B94D43D}" type="parTrans" cxnId="{925B9499-F2CF-4C33-96DB-3051C0990B5F}">
      <dgm:prSet/>
      <dgm:spPr/>
      <dgm:t>
        <a:bodyPr/>
        <a:lstStyle/>
        <a:p>
          <a:endParaRPr lang="zh-TW" altLang="en-US"/>
        </a:p>
      </dgm:t>
    </dgm:pt>
    <dgm:pt modelId="{868E3CCA-4A9B-45C5-B90A-5132F6237139}" type="sibTrans" cxnId="{925B9499-F2CF-4C33-96DB-3051C0990B5F}">
      <dgm:prSet/>
      <dgm:spPr/>
      <dgm:t>
        <a:bodyPr/>
        <a:lstStyle/>
        <a:p>
          <a:endParaRPr lang="zh-TW" altLang="en-US"/>
        </a:p>
      </dgm:t>
    </dgm:pt>
    <dgm:pt modelId="{EBCB0E6D-11A3-49CA-9AF6-A9B31C835BBB}" type="pres">
      <dgm:prSet presAssocID="{845F17E8-1483-4697-B5FF-4BA15580E4F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FC56108-B3ED-4C81-A214-D45733E352B3}" type="pres">
      <dgm:prSet presAssocID="{2AE6D3AC-1B07-4045-956B-876D7254E5C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D237696-6139-42FE-961D-A6E03175FF11}" type="pres">
      <dgm:prSet presAssocID="{2AE6D3AC-1B07-4045-956B-876D7254E5C5}" presName="spNode" presStyleCnt="0"/>
      <dgm:spPr/>
    </dgm:pt>
    <dgm:pt modelId="{9A24C1B2-765F-43EE-A998-9FC05DB8531C}" type="pres">
      <dgm:prSet presAssocID="{38AA4966-D2D4-40A4-9818-FF70C65E6E31}" presName="sibTrans" presStyleLbl="sibTrans1D1" presStyleIdx="0" presStyleCnt="6"/>
      <dgm:spPr/>
      <dgm:t>
        <a:bodyPr/>
        <a:lstStyle/>
        <a:p>
          <a:endParaRPr lang="zh-TW" altLang="en-US"/>
        </a:p>
      </dgm:t>
    </dgm:pt>
    <dgm:pt modelId="{8C2A2377-98D0-4472-9F82-E19F486B8144}" type="pres">
      <dgm:prSet presAssocID="{BCD4828E-3502-46E2-ACBD-F149B9B6C00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89A2BC3-BEB7-4AD4-BEB7-45939C3A0D1F}" type="pres">
      <dgm:prSet presAssocID="{BCD4828E-3502-46E2-ACBD-F149B9B6C00B}" presName="spNode" presStyleCnt="0"/>
      <dgm:spPr/>
    </dgm:pt>
    <dgm:pt modelId="{7C9B6F62-54CE-4396-AACE-5D86681E7717}" type="pres">
      <dgm:prSet presAssocID="{91B6B680-628B-4650-93B4-7EF498F12E6B}" presName="sibTrans" presStyleLbl="sibTrans1D1" presStyleIdx="1" presStyleCnt="6"/>
      <dgm:spPr/>
      <dgm:t>
        <a:bodyPr/>
        <a:lstStyle/>
        <a:p>
          <a:endParaRPr lang="zh-TW" altLang="en-US"/>
        </a:p>
      </dgm:t>
    </dgm:pt>
    <dgm:pt modelId="{11E82139-5E1F-4428-9C6F-1C7294C04F12}" type="pres">
      <dgm:prSet presAssocID="{20268489-F4E1-4C61-94E9-1A32AEF4B98B}" presName="node" presStyleLbl="node1" presStyleIdx="2" presStyleCnt="6" custRadScaleRad="102165" custRadScaleInc="-306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52E3E4A-602A-4073-9851-99BC9CAA2F0E}" type="pres">
      <dgm:prSet presAssocID="{20268489-F4E1-4C61-94E9-1A32AEF4B98B}" presName="spNode" presStyleCnt="0"/>
      <dgm:spPr/>
    </dgm:pt>
    <dgm:pt modelId="{4D93B956-5E6A-40FE-B6D4-A121CCB71DBA}" type="pres">
      <dgm:prSet presAssocID="{09868D00-2EE7-47B1-B544-3661E476D63E}" presName="sibTrans" presStyleLbl="sibTrans1D1" presStyleIdx="2" presStyleCnt="6"/>
      <dgm:spPr/>
      <dgm:t>
        <a:bodyPr/>
        <a:lstStyle/>
        <a:p>
          <a:endParaRPr lang="zh-TW" altLang="en-US"/>
        </a:p>
      </dgm:t>
    </dgm:pt>
    <dgm:pt modelId="{101D9B71-2938-456A-8EFE-0A9387F1F9A7}" type="pres">
      <dgm:prSet presAssocID="{37645E17-8E27-44C7-98AA-2E74F010F3F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EBF4863-00CF-40C8-9A5A-D30B66063259}" type="pres">
      <dgm:prSet presAssocID="{37645E17-8E27-44C7-98AA-2E74F010F3FA}" presName="spNode" presStyleCnt="0"/>
      <dgm:spPr/>
    </dgm:pt>
    <dgm:pt modelId="{F5357AF0-5B91-40A8-B116-552073519342}" type="pres">
      <dgm:prSet presAssocID="{5FB6F66B-1B5D-4240-BC85-075159C8B1D8}" presName="sibTrans" presStyleLbl="sibTrans1D1" presStyleIdx="3" presStyleCnt="6"/>
      <dgm:spPr/>
      <dgm:t>
        <a:bodyPr/>
        <a:lstStyle/>
        <a:p>
          <a:endParaRPr lang="zh-TW" altLang="en-US"/>
        </a:p>
      </dgm:t>
    </dgm:pt>
    <dgm:pt modelId="{6C04B2A7-32FD-4407-B818-81F5635643AD}" type="pres">
      <dgm:prSet presAssocID="{A776C423-5D72-4742-9D9C-8ABC0B9B1BC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1184B2D-5267-4B3C-AEAE-E3DCCFF644B5}" type="pres">
      <dgm:prSet presAssocID="{A776C423-5D72-4742-9D9C-8ABC0B9B1BC5}" presName="spNode" presStyleCnt="0"/>
      <dgm:spPr/>
    </dgm:pt>
    <dgm:pt modelId="{64729095-4E3E-48DA-AD42-4A428D0EB688}" type="pres">
      <dgm:prSet presAssocID="{8DBB6AAF-8496-4715-85B2-55F6D42D5EB4}" presName="sibTrans" presStyleLbl="sibTrans1D1" presStyleIdx="4" presStyleCnt="6"/>
      <dgm:spPr/>
      <dgm:t>
        <a:bodyPr/>
        <a:lstStyle/>
        <a:p>
          <a:endParaRPr lang="zh-TW" altLang="en-US"/>
        </a:p>
      </dgm:t>
    </dgm:pt>
    <dgm:pt modelId="{946089FD-87BE-4166-9C54-4566CA54460D}" type="pres">
      <dgm:prSet presAssocID="{D3736290-1303-4D5C-AFC3-2C7CC985AFB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96D8948-F4CA-4FED-9E85-B45471874408}" type="pres">
      <dgm:prSet presAssocID="{D3736290-1303-4D5C-AFC3-2C7CC985AFB7}" presName="spNode" presStyleCnt="0"/>
      <dgm:spPr/>
    </dgm:pt>
    <dgm:pt modelId="{A50B807B-211E-4FE3-9CA0-DCB70F2F608E}" type="pres">
      <dgm:prSet presAssocID="{868E3CCA-4A9B-45C5-B90A-5132F6237139}" presName="sibTrans" presStyleLbl="sibTrans1D1" presStyleIdx="5" presStyleCnt="6"/>
      <dgm:spPr/>
      <dgm:t>
        <a:bodyPr/>
        <a:lstStyle/>
        <a:p>
          <a:endParaRPr lang="zh-TW" altLang="en-US"/>
        </a:p>
      </dgm:t>
    </dgm:pt>
  </dgm:ptLst>
  <dgm:cxnLst>
    <dgm:cxn modelId="{346FBEE1-AE34-40F5-8237-A00EC33A279F}" type="presOf" srcId="{A776C423-5D72-4742-9D9C-8ABC0B9B1BC5}" destId="{6C04B2A7-32FD-4407-B818-81F5635643AD}" srcOrd="0" destOrd="0" presId="urn:microsoft.com/office/officeart/2005/8/layout/cycle6"/>
    <dgm:cxn modelId="{6DEC6100-CCC9-455E-BFC0-EB437828FD82}" srcId="{845F17E8-1483-4697-B5FF-4BA15580E4F3}" destId="{A776C423-5D72-4742-9D9C-8ABC0B9B1BC5}" srcOrd="4" destOrd="0" parTransId="{E64FA1AB-4976-493F-B865-57158ADADB87}" sibTransId="{8DBB6AAF-8496-4715-85B2-55F6D42D5EB4}"/>
    <dgm:cxn modelId="{38953206-D815-4AFF-B063-B68B884979B0}" type="presOf" srcId="{20268489-F4E1-4C61-94E9-1A32AEF4B98B}" destId="{11E82139-5E1F-4428-9C6F-1C7294C04F12}" srcOrd="0" destOrd="0" presId="urn:microsoft.com/office/officeart/2005/8/layout/cycle6"/>
    <dgm:cxn modelId="{165AC1D9-4774-4790-ABE4-967204C9ECAA}" type="presOf" srcId="{38AA4966-D2D4-40A4-9818-FF70C65E6E31}" destId="{9A24C1B2-765F-43EE-A998-9FC05DB8531C}" srcOrd="0" destOrd="0" presId="urn:microsoft.com/office/officeart/2005/8/layout/cycle6"/>
    <dgm:cxn modelId="{9509CF25-C0BD-4058-93DC-D72FBA7FE66A}" type="presOf" srcId="{37645E17-8E27-44C7-98AA-2E74F010F3FA}" destId="{101D9B71-2938-456A-8EFE-0A9387F1F9A7}" srcOrd="0" destOrd="0" presId="urn:microsoft.com/office/officeart/2005/8/layout/cycle6"/>
    <dgm:cxn modelId="{556917EF-ED82-4B7C-8F45-4C5F1282E235}" type="presOf" srcId="{D3736290-1303-4D5C-AFC3-2C7CC985AFB7}" destId="{946089FD-87BE-4166-9C54-4566CA54460D}" srcOrd="0" destOrd="0" presId="urn:microsoft.com/office/officeart/2005/8/layout/cycle6"/>
    <dgm:cxn modelId="{9E519C73-2367-4511-BE0D-C8160A3BCE32}" type="presOf" srcId="{868E3CCA-4A9B-45C5-B90A-5132F6237139}" destId="{A50B807B-211E-4FE3-9CA0-DCB70F2F608E}" srcOrd="0" destOrd="0" presId="urn:microsoft.com/office/officeart/2005/8/layout/cycle6"/>
    <dgm:cxn modelId="{D3B9AA98-F625-44EC-BFE0-AED2AB324E72}" srcId="{845F17E8-1483-4697-B5FF-4BA15580E4F3}" destId="{2AE6D3AC-1B07-4045-956B-876D7254E5C5}" srcOrd="0" destOrd="0" parTransId="{64C1F386-07FA-4F66-8DF3-56DF56120FE8}" sibTransId="{38AA4966-D2D4-40A4-9818-FF70C65E6E31}"/>
    <dgm:cxn modelId="{DB9986E6-27E9-49E0-BDB7-3E8E2C2F3440}" type="presOf" srcId="{2AE6D3AC-1B07-4045-956B-876D7254E5C5}" destId="{2FC56108-B3ED-4C81-A214-D45733E352B3}" srcOrd="0" destOrd="0" presId="urn:microsoft.com/office/officeart/2005/8/layout/cycle6"/>
    <dgm:cxn modelId="{1413B04C-81C6-4692-8CB5-265D513898FB}" type="presOf" srcId="{845F17E8-1483-4697-B5FF-4BA15580E4F3}" destId="{EBCB0E6D-11A3-49CA-9AF6-A9B31C835BBB}" srcOrd="0" destOrd="0" presId="urn:microsoft.com/office/officeart/2005/8/layout/cycle6"/>
    <dgm:cxn modelId="{E918B45C-03FE-4AB6-916C-839EAD80C6F5}" type="presOf" srcId="{8DBB6AAF-8496-4715-85B2-55F6D42D5EB4}" destId="{64729095-4E3E-48DA-AD42-4A428D0EB688}" srcOrd="0" destOrd="0" presId="urn:microsoft.com/office/officeart/2005/8/layout/cycle6"/>
    <dgm:cxn modelId="{9939F4B5-4B37-48F8-A873-F558334DD746}" srcId="{845F17E8-1483-4697-B5FF-4BA15580E4F3}" destId="{20268489-F4E1-4C61-94E9-1A32AEF4B98B}" srcOrd="2" destOrd="0" parTransId="{C2D0E18D-8121-43C0-B280-4799C5A4B0F0}" sibTransId="{09868D00-2EE7-47B1-B544-3661E476D63E}"/>
    <dgm:cxn modelId="{55793AD6-5EEC-4F9D-8F7B-16AD24F8FFCC}" srcId="{845F17E8-1483-4697-B5FF-4BA15580E4F3}" destId="{BCD4828E-3502-46E2-ACBD-F149B9B6C00B}" srcOrd="1" destOrd="0" parTransId="{6F080CF8-9991-4CBA-86E8-1ABB52CAF066}" sibTransId="{91B6B680-628B-4650-93B4-7EF498F12E6B}"/>
    <dgm:cxn modelId="{E261E0B5-2FBE-4ED2-B3E2-C4F5A7A5869E}" type="presOf" srcId="{91B6B680-628B-4650-93B4-7EF498F12E6B}" destId="{7C9B6F62-54CE-4396-AACE-5D86681E7717}" srcOrd="0" destOrd="0" presId="urn:microsoft.com/office/officeart/2005/8/layout/cycle6"/>
    <dgm:cxn modelId="{17CF0DE8-463F-425B-AE3F-18B84E1390A4}" type="presOf" srcId="{09868D00-2EE7-47B1-B544-3661E476D63E}" destId="{4D93B956-5E6A-40FE-B6D4-A121CCB71DBA}" srcOrd="0" destOrd="0" presId="urn:microsoft.com/office/officeart/2005/8/layout/cycle6"/>
    <dgm:cxn modelId="{E9256006-6365-45B0-A126-4FEA65324D12}" type="presOf" srcId="{BCD4828E-3502-46E2-ACBD-F149B9B6C00B}" destId="{8C2A2377-98D0-4472-9F82-E19F486B8144}" srcOrd="0" destOrd="0" presId="urn:microsoft.com/office/officeart/2005/8/layout/cycle6"/>
    <dgm:cxn modelId="{9EDD6B4A-2F8F-4FE7-BE9D-84440FFBF28A}" srcId="{845F17E8-1483-4697-B5FF-4BA15580E4F3}" destId="{37645E17-8E27-44C7-98AA-2E74F010F3FA}" srcOrd="3" destOrd="0" parTransId="{7FBB2F66-8DB0-4847-9A15-6569B8FC60BE}" sibTransId="{5FB6F66B-1B5D-4240-BC85-075159C8B1D8}"/>
    <dgm:cxn modelId="{F1E15AD8-DCAF-4AA3-A707-8541DAFCA10C}" type="presOf" srcId="{5FB6F66B-1B5D-4240-BC85-075159C8B1D8}" destId="{F5357AF0-5B91-40A8-B116-552073519342}" srcOrd="0" destOrd="0" presId="urn:microsoft.com/office/officeart/2005/8/layout/cycle6"/>
    <dgm:cxn modelId="{925B9499-F2CF-4C33-96DB-3051C0990B5F}" srcId="{845F17E8-1483-4697-B5FF-4BA15580E4F3}" destId="{D3736290-1303-4D5C-AFC3-2C7CC985AFB7}" srcOrd="5" destOrd="0" parTransId="{DCB81BDB-46C2-4D7C-88FE-7FFC5B94D43D}" sibTransId="{868E3CCA-4A9B-45C5-B90A-5132F6237139}"/>
    <dgm:cxn modelId="{AEE82CDA-A09A-4825-A530-A56241CA8181}" type="presParOf" srcId="{EBCB0E6D-11A3-49CA-9AF6-A9B31C835BBB}" destId="{2FC56108-B3ED-4C81-A214-D45733E352B3}" srcOrd="0" destOrd="0" presId="urn:microsoft.com/office/officeart/2005/8/layout/cycle6"/>
    <dgm:cxn modelId="{3F21C832-35D2-4D33-B00D-61C2F4192F77}" type="presParOf" srcId="{EBCB0E6D-11A3-49CA-9AF6-A9B31C835BBB}" destId="{DD237696-6139-42FE-961D-A6E03175FF11}" srcOrd="1" destOrd="0" presId="urn:microsoft.com/office/officeart/2005/8/layout/cycle6"/>
    <dgm:cxn modelId="{3106C640-A629-4538-A895-5984B30BD69F}" type="presParOf" srcId="{EBCB0E6D-11A3-49CA-9AF6-A9B31C835BBB}" destId="{9A24C1B2-765F-43EE-A998-9FC05DB8531C}" srcOrd="2" destOrd="0" presId="urn:microsoft.com/office/officeart/2005/8/layout/cycle6"/>
    <dgm:cxn modelId="{A1245EF0-DEE2-4494-9EF4-9E15F2CBDF78}" type="presParOf" srcId="{EBCB0E6D-11A3-49CA-9AF6-A9B31C835BBB}" destId="{8C2A2377-98D0-4472-9F82-E19F486B8144}" srcOrd="3" destOrd="0" presId="urn:microsoft.com/office/officeart/2005/8/layout/cycle6"/>
    <dgm:cxn modelId="{9BACC09A-2898-4682-9EBA-331D37D6E86A}" type="presParOf" srcId="{EBCB0E6D-11A3-49CA-9AF6-A9B31C835BBB}" destId="{E89A2BC3-BEB7-4AD4-BEB7-45939C3A0D1F}" srcOrd="4" destOrd="0" presId="urn:microsoft.com/office/officeart/2005/8/layout/cycle6"/>
    <dgm:cxn modelId="{63EA84D1-CF56-44FA-A533-4D57C217CF73}" type="presParOf" srcId="{EBCB0E6D-11A3-49CA-9AF6-A9B31C835BBB}" destId="{7C9B6F62-54CE-4396-AACE-5D86681E7717}" srcOrd="5" destOrd="0" presId="urn:microsoft.com/office/officeart/2005/8/layout/cycle6"/>
    <dgm:cxn modelId="{7E2453EB-0A46-4829-B061-3AFAEB178B82}" type="presParOf" srcId="{EBCB0E6D-11A3-49CA-9AF6-A9B31C835BBB}" destId="{11E82139-5E1F-4428-9C6F-1C7294C04F12}" srcOrd="6" destOrd="0" presId="urn:microsoft.com/office/officeart/2005/8/layout/cycle6"/>
    <dgm:cxn modelId="{1DFF9938-5D44-4157-A825-E01F5940F08A}" type="presParOf" srcId="{EBCB0E6D-11A3-49CA-9AF6-A9B31C835BBB}" destId="{D52E3E4A-602A-4073-9851-99BC9CAA2F0E}" srcOrd="7" destOrd="0" presId="urn:microsoft.com/office/officeart/2005/8/layout/cycle6"/>
    <dgm:cxn modelId="{8A57F737-B161-457A-9B63-B44FFA15F8BC}" type="presParOf" srcId="{EBCB0E6D-11A3-49CA-9AF6-A9B31C835BBB}" destId="{4D93B956-5E6A-40FE-B6D4-A121CCB71DBA}" srcOrd="8" destOrd="0" presId="urn:microsoft.com/office/officeart/2005/8/layout/cycle6"/>
    <dgm:cxn modelId="{3E21EFE2-F0AB-4770-BC02-00E090C360F8}" type="presParOf" srcId="{EBCB0E6D-11A3-49CA-9AF6-A9B31C835BBB}" destId="{101D9B71-2938-456A-8EFE-0A9387F1F9A7}" srcOrd="9" destOrd="0" presId="urn:microsoft.com/office/officeart/2005/8/layout/cycle6"/>
    <dgm:cxn modelId="{5D7AA98D-337A-4101-A1E5-64C68A4246D3}" type="presParOf" srcId="{EBCB0E6D-11A3-49CA-9AF6-A9B31C835BBB}" destId="{3EBF4863-00CF-40C8-9A5A-D30B66063259}" srcOrd="10" destOrd="0" presId="urn:microsoft.com/office/officeart/2005/8/layout/cycle6"/>
    <dgm:cxn modelId="{D83CE471-A420-4D0F-BBDE-BCF2D9302B35}" type="presParOf" srcId="{EBCB0E6D-11A3-49CA-9AF6-A9B31C835BBB}" destId="{F5357AF0-5B91-40A8-B116-552073519342}" srcOrd="11" destOrd="0" presId="urn:microsoft.com/office/officeart/2005/8/layout/cycle6"/>
    <dgm:cxn modelId="{B0277B80-B1AC-415A-AE34-6319F163824C}" type="presParOf" srcId="{EBCB0E6D-11A3-49CA-9AF6-A9B31C835BBB}" destId="{6C04B2A7-32FD-4407-B818-81F5635643AD}" srcOrd="12" destOrd="0" presId="urn:microsoft.com/office/officeart/2005/8/layout/cycle6"/>
    <dgm:cxn modelId="{8E2FB79A-A491-4D28-A676-6A074DE22877}" type="presParOf" srcId="{EBCB0E6D-11A3-49CA-9AF6-A9B31C835BBB}" destId="{B1184B2D-5267-4B3C-AEAE-E3DCCFF644B5}" srcOrd="13" destOrd="0" presId="urn:microsoft.com/office/officeart/2005/8/layout/cycle6"/>
    <dgm:cxn modelId="{E84FF383-DEFD-4A66-B867-E7ABD075F20B}" type="presParOf" srcId="{EBCB0E6D-11A3-49CA-9AF6-A9B31C835BBB}" destId="{64729095-4E3E-48DA-AD42-4A428D0EB688}" srcOrd="14" destOrd="0" presId="urn:microsoft.com/office/officeart/2005/8/layout/cycle6"/>
    <dgm:cxn modelId="{F9A7DAA8-F8B6-46DC-9A84-04D7653DED7F}" type="presParOf" srcId="{EBCB0E6D-11A3-49CA-9AF6-A9B31C835BBB}" destId="{946089FD-87BE-4166-9C54-4566CA54460D}" srcOrd="15" destOrd="0" presId="urn:microsoft.com/office/officeart/2005/8/layout/cycle6"/>
    <dgm:cxn modelId="{1ECCEFE5-B063-4278-971B-974EF5170D9B}" type="presParOf" srcId="{EBCB0E6D-11A3-49CA-9AF6-A9B31C835BBB}" destId="{E96D8948-F4CA-4FED-9E85-B45471874408}" srcOrd="16" destOrd="0" presId="urn:microsoft.com/office/officeart/2005/8/layout/cycle6"/>
    <dgm:cxn modelId="{08D328A7-B6FE-4799-A92F-6085ED9578FC}" type="presParOf" srcId="{EBCB0E6D-11A3-49CA-9AF6-A9B31C835BBB}" destId="{A50B807B-211E-4FE3-9CA0-DCB70F2F608E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F0C795-D557-4FE1-86CC-5082D51F3334}">
      <dsp:nvSpPr>
        <dsp:cNvPr id="0" name=""/>
        <dsp:cNvSpPr/>
      </dsp:nvSpPr>
      <dsp:spPr>
        <a:xfrm>
          <a:off x="0" y="476280"/>
          <a:ext cx="6288137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C24B73-DF7F-44E3-BF14-C328C21569DF}">
      <dsp:nvSpPr>
        <dsp:cNvPr id="0" name=""/>
        <dsp:cNvSpPr/>
      </dsp:nvSpPr>
      <dsp:spPr>
        <a:xfrm>
          <a:off x="314406" y="48240"/>
          <a:ext cx="4401695" cy="8560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374" tIns="0" rIns="166374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 smtClean="0">
              <a:solidFill>
                <a:srgbClr val="002060"/>
              </a:solidFill>
              <a:latin typeface="+mj-ea"/>
              <a:ea typeface="+mj-ea"/>
              <a:cs typeface="+mn-cs"/>
            </a:rPr>
            <a:t>適切的學習任務</a:t>
          </a:r>
        </a:p>
      </dsp:txBody>
      <dsp:txXfrm>
        <a:off x="356196" y="90030"/>
        <a:ext cx="4318115" cy="772500"/>
      </dsp:txXfrm>
    </dsp:sp>
    <dsp:sp modelId="{FA2DDAA5-9F1C-4EEF-B771-94873D8A13A7}">
      <dsp:nvSpPr>
        <dsp:cNvPr id="0" name=""/>
        <dsp:cNvSpPr/>
      </dsp:nvSpPr>
      <dsp:spPr>
        <a:xfrm>
          <a:off x="0" y="1791720"/>
          <a:ext cx="6288137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A938BA-3611-4DAF-A7E6-EAE170B17910}">
      <dsp:nvSpPr>
        <dsp:cNvPr id="0" name=""/>
        <dsp:cNvSpPr/>
      </dsp:nvSpPr>
      <dsp:spPr>
        <a:xfrm>
          <a:off x="314406" y="1363680"/>
          <a:ext cx="4401695" cy="8560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374" tIns="0" rIns="166374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 smtClean="0">
              <a:solidFill>
                <a:srgbClr val="002060"/>
              </a:solidFill>
              <a:latin typeface="+mj-ea"/>
              <a:ea typeface="+mj-ea"/>
              <a:cs typeface="+mn-cs"/>
            </a:rPr>
            <a:t>彈性的分組方式</a:t>
          </a:r>
        </a:p>
      </dsp:txBody>
      <dsp:txXfrm>
        <a:off x="356196" y="1405470"/>
        <a:ext cx="4318115" cy="772500"/>
      </dsp:txXfrm>
    </dsp:sp>
    <dsp:sp modelId="{BC5B80B1-CC5B-408F-A527-BC2617077D2A}">
      <dsp:nvSpPr>
        <dsp:cNvPr id="0" name=""/>
        <dsp:cNvSpPr/>
      </dsp:nvSpPr>
      <dsp:spPr>
        <a:xfrm>
          <a:off x="0" y="3107160"/>
          <a:ext cx="6288137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4CA51B-DB99-41A2-B966-9B121130B9A5}">
      <dsp:nvSpPr>
        <dsp:cNvPr id="0" name=""/>
        <dsp:cNvSpPr/>
      </dsp:nvSpPr>
      <dsp:spPr>
        <a:xfrm>
          <a:off x="314406" y="2679120"/>
          <a:ext cx="5165434" cy="8560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374" tIns="0" rIns="166374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 smtClean="0">
              <a:solidFill>
                <a:srgbClr val="002060"/>
              </a:solidFill>
              <a:latin typeface="+mj-ea"/>
              <a:ea typeface="+mj-ea"/>
              <a:cs typeface="+mn-cs"/>
            </a:rPr>
            <a:t>持續的評量與教學進度的調整</a:t>
          </a:r>
        </a:p>
      </dsp:txBody>
      <dsp:txXfrm>
        <a:off x="356196" y="2720910"/>
        <a:ext cx="5081854" cy="772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B6ACA1-E9E8-409D-8BC1-358B9B10A459}">
      <dsp:nvSpPr>
        <dsp:cNvPr id="0" name=""/>
        <dsp:cNvSpPr/>
      </dsp:nvSpPr>
      <dsp:spPr>
        <a:xfrm>
          <a:off x="2327" y="21976"/>
          <a:ext cx="2269707" cy="8352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kern="1200" dirty="0" smtClean="0"/>
            <a:t>成品</a:t>
          </a:r>
          <a:r>
            <a:rPr lang="en-US" altLang="zh-TW" sz="2900" kern="1200" dirty="0" smtClean="0">
              <a:latin typeface="微軟正黑體"/>
              <a:ea typeface="微軟正黑體"/>
            </a:rPr>
            <a:t>/</a:t>
          </a:r>
          <a:r>
            <a:rPr lang="zh-TW" altLang="en-US" sz="2900" kern="1200" dirty="0" smtClean="0">
              <a:latin typeface="微軟正黑體"/>
              <a:ea typeface="微軟正黑體"/>
            </a:rPr>
            <a:t>評量</a:t>
          </a:r>
          <a:endParaRPr lang="zh-TW" altLang="en-US" sz="2900" kern="1200" dirty="0"/>
        </a:p>
      </dsp:txBody>
      <dsp:txXfrm>
        <a:off x="2327" y="21976"/>
        <a:ext cx="2269707" cy="835200"/>
      </dsp:txXfrm>
    </dsp:sp>
    <dsp:sp modelId="{325B2BD8-44CF-4E9E-9BA9-C373896E9FD9}">
      <dsp:nvSpPr>
        <dsp:cNvPr id="0" name=""/>
        <dsp:cNvSpPr/>
      </dsp:nvSpPr>
      <dsp:spPr>
        <a:xfrm>
          <a:off x="2327" y="857176"/>
          <a:ext cx="2269707" cy="2549847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900" kern="1200" dirty="0" smtClean="0"/>
            <a:t>複雜多樣</a:t>
          </a:r>
          <a:endParaRPr lang="zh-TW" alt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900" kern="1200" dirty="0" smtClean="0"/>
            <a:t>簡單明確</a:t>
          </a:r>
          <a:endParaRPr lang="zh-TW" altLang="en-US" sz="2900" kern="1200" dirty="0"/>
        </a:p>
      </dsp:txBody>
      <dsp:txXfrm>
        <a:off x="2327" y="857176"/>
        <a:ext cx="2269707" cy="2549847"/>
      </dsp:txXfrm>
    </dsp:sp>
    <dsp:sp modelId="{0062138C-2C5F-427B-834D-A96FBFAA9C17}">
      <dsp:nvSpPr>
        <dsp:cNvPr id="0" name=""/>
        <dsp:cNvSpPr/>
      </dsp:nvSpPr>
      <dsp:spPr>
        <a:xfrm>
          <a:off x="2589795" y="21976"/>
          <a:ext cx="2269707" cy="835200"/>
        </a:xfrm>
        <a:prstGeom prst="rect">
          <a:avLst/>
        </a:prstGeom>
        <a:solidFill>
          <a:schemeClr val="accent5">
            <a:hueOff val="-6981104"/>
            <a:satOff val="-8288"/>
            <a:lumOff val="-1177"/>
            <a:alphaOff val="0"/>
          </a:schemeClr>
        </a:solidFill>
        <a:ln w="12700" cap="flat" cmpd="sng" algn="ctr">
          <a:solidFill>
            <a:schemeClr val="accent5">
              <a:hueOff val="-6981104"/>
              <a:satOff val="-8288"/>
              <a:lumOff val="-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kern="1200" dirty="0" smtClean="0"/>
            <a:t>過程</a:t>
          </a:r>
          <a:r>
            <a:rPr lang="en-US" altLang="zh-TW" sz="2900" kern="1200" dirty="0" smtClean="0">
              <a:latin typeface="微軟正黑體"/>
              <a:ea typeface="微軟正黑體"/>
            </a:rPr>
            <a:t>/</a:t>
          </a:r>
          <a:r>
            <a:rPr lang="zh-TW" altLang="en-US" sz="2900" kern="1200" dirty="0" smtClean="0">
              <a:latin typeface="微軟正黑體"/>
              <a:ea typeface="微軟正黑體"/>
            </a:rPr>
            <a:t>教法</a:t>
          </a:r>
          <a:endParaRPr lang="zh-TW" altLang="en-US" sz="2900" kern="1200" dirty="0"/>
        </a:p>
      </dsp:txBody>
      <dsp:txXfrm>
        <a:off x="2589795" y="21976"/>
        <a:ext cx="2269707" cy="835200"/>
      </dsp:txXfrm>
    </dsp:sp>
    <dsp:sp modelId="{DE146C94-008E-401C-A939-FE0A0FC68C16}">
      <dsp:nvSpPr>
        <dsp:cNvPr id="0" name=""/>
        <dsp:cNvSpPr/>
      </dsp:nvSpPr>
      <dsp:spPr>
        <a:xfrm>
          <a:off x="2589795" y="857176"/>
          <a:ext cx="2269707" cy="2549847"/>
        </a:xfrm>
        <a:prstGeom prst="rect">
          <a:avLst/>
        </a:prstGeom>
        <a:solidFill>
          <a:schemeClr val="accent5">
            <a:tint val="40000"/>
            <a:alpha val="90000"/>
            <a:hueOff val="-7049803"/>
            <a:satOff val="-4874"/>
            <a:lumOff val="-391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7049803"/>
              <a:satOff val="-4874"/>
              <a:lumOff val="-3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200" kern="1200" dirty="0" smtClean="0"/>
            <a:t>時間差</a:t>
          </a:r>
          <a:r>
            <a:rPr lang="zh-TW" altLang="en-US" sz="2000" kern="1200" dirty="0" smtClean="0"/>
            <a:t>（思考）</a:t>
          </a:r>
          <a:endParaRPr lang="zh-TW" altLang="en-US" sz="20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3200" kern="1200" dirty="0" smtClean="0"/>
            <a:t>路徑差</a:t>
          </a:r>
          <a:r>
            <a:rPr lang="zh-TW" altLang="en-US" sz="2000" kern="1200" dirty="0" smtClean="0"/>
            <a:t>（方法）</a:t>
          </a:r>
        </a:p>
      </dsp:txBody>
      <dsp:txXfrm>
        <a:off x="2589795" y="857176"/>
        <a:ext cx="2269707" cy="2549847"/>
      </dsp:txXfrm>
    </dsp:sp>
    <dsp:sp modelId="{01EFF438-4EEB-470C-AC8E-C461062FEDB0}">
      <dsp:nvSpPr>
        <dsp:cNvPr id="0" name=""/>
        <dsp:cNvSpPr/>
      </dsp:nvSpPr>
      <dsp:spPr>
        <a:xfrm>
          <a:off x="5177262" y="21976"/>
          <a:ext cx="2269707" cy="835200"/>
        </a:xfrm>
        <a:prstGeom prst="rect">
          <a:avLst/>
        </a:prstGeom>
        <a:solidFill>
          <a:schemeClr val="accent5">
            <a:hueOff val="-13962209"/>
            <a:satOff val="-16576"/>
            <a:lumOff val="-2354"/>
            <a:alphaOff val="0"/>
          </a:schemeClr>
        </a:solidFill>
        <a:ln w="12700" cap="flat" cmpd="sng" algn="ctr">
          <a:solidFill>
            <a:schemeClr val="accent5">
              <a:hueOff val="-13962209"/>
              <a:satOff val="-16576"/>
              <a:lumOff val="-23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kern="1200" dirty="0" smtClean="0"/>
            <a:t>內容</a:t>
          </a:r>
          <a:r>
            <a:rPr lang="en-US" altLang="zh-TW" sz="2900" kern="1200" dirty="0" smtClean="0">
              <a:latin typeface="微軟正黑體"/>
              <a:ea typeface="微軟正黑體"/>
            </a:rPr>
            <a:t>/</a:t>
          </a:r>
          <a:r>
            <a:rPr lang="zh-TW" altLang="en-US" sz="2900" kern="1200" dirty="0" smtClean="0">
              <a:latin typeface="微軟正黑體"/>
              <a:ea typeface="微軟正黑體"/>
            </a:rPr>
            <a:t>教材</a:t>
          </a:r>
          <a:endParaRPr lang="zh-TW" altLang="en-US" sz="2900" kern="1200" dirty="0"/>
        </a:p>
      </dsp:txBody>
      <dsp:txXfrm>
        <a:off x="5177262" y="21976"/>
        <a:ext cx="2269707" cy="835200"/>
      </dsp:txXfrm>
    </dsp:sp>
    <dsp:sp modelId="{B0B49BF7-13C7-4CF1-AC61-0136D0702251}">
      <dsp:nvSpPr>
        <dsp:cNvPr id="0" name=""/>
        <dsp:cNvSpPr/>
      </dsp:nvSpPr>
      <dsp:spPr>
        <a:xfrm>
          <a:off x="5177262" y="857176"/>
          <a:ext cx="2269707" cy="2549847"/>
        </a:xfrm>
        <a:prstGeom prst="rect">
          <a:avLst/>
        </a:prstGeom>
        <a:solidFill>
          <a:schemeClr val="accent5">
            <a:tint val="40000"/>
            <a:alpha val="90000"/>
            <a:hueOff val="-14099605"/>
            <a:satOff val="-9749"/>
            <a:lumOff val="-783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14099605"/>
              <a:satOff val="-9749"/>
              <a:lumOff val="-7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900" kern="1200" dirty="0" smtClean="0"/>
            <a:t>難易</a:t>
          </a:r>
          <a:endParaRPr lang="zh-TW" altLang="en-US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900" kern="1200" dirty="0" smtClean="0"/>
            <a:t>多寡</a:t>
          </a:r>
          <a:endParaRPr lang="zh-TW" altLang="en-US" sz="2900" kern="1200" dirty="0"/>
        </a:p>
      </dsp:txBody>
      <dsp:txXfrm>
        <a:off x="5177262" y="857176"/>
        <a:ext cx="2269707" cy="25498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C56108-B3ED-4C81-A214-D45733E352B3}">
      <dsp:nvSpPr>
        <dsp:cNvPr id="0" name=""/>
        <dsp:cNvSpPr/>
      </dsp:nvSpPr>
      <dsp:spPr>
        <a:xfrm>
          <a:off x="2263595" y="35036"/>
          <a:ext cx="1703781" cy="110745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1" kern="1200" dirty="0" smtClean="0">
              <a:solidFill>
                <a:srgbClr val="002060"/>
              </a:solidFill>
            </a:rPr>
            <a:t>教材</a:t>
          </a:r>
          <a:endParaRPr lang="zh-TW" altLang="en-US" sz="4000" b="1" kern="1200" dirty="0">
            <a:solidFill>
              <a:srgbClr val="002060"/>
            </a:solidFill>
          </a:endParaRPr>
        </a:p>
      </dsp:txBody>
      <dsp:txXfrm>
        <a:off x="2317657" y="89098"/>
        <a:ext cx="1595657" cy="999333"/>
      </dsp:txXfrm>
    </dsp:sp>
    <dsp:sp modelId="{9A24C1B2-765F-43EE-A998-9FC05DB8531C}">
      <dsp:nvSpPr>
        <dsp:cNvPr id="0" name=""/>
        <dsp:cNvSpPr/>
      </dsp:nvSpPr>
      <dsp:spPr>
        <a:xfrm>
          <a:off x="503851" y="588765"/>
          <a:ext cx="5223268" cy="5223268"/>
        </a:xfrm>
        <a:custGeom>
          <a:avLst/>
          <a:gdLst/>
          <a:ahLst/>
          <a:cxnLst/>
          <a:rect l="0" t="0" r="0" b="0"/>
          <a:pathLst>
            <a:path>
              <a:moveTo>
                <a:pt x="3474439" y="146639"/>
              </a:moveTo>
              <a:arcTo wR="2611634" hR="2611634" stAng="17357474" swAng="1503326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2A2377-98D0-4472-9F82-E19F486B8144}">
      <dsp:nvSpPr>
        <dsp:cNvPr id="0" name=""/>
        <dsp:cNvSpPr/>
      </dsp:nvSpPr>
      <dsp:spPr>
        <a:xfrm>
          <a:off x="4525336" y="1340853"/>
          <a:ext cx="1703781" cy="110745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1" kern="1200" dirty="0" smtClean="0">
              <a:solidFill>
                <a:srgbClr val="002060"/>
              </a:solidFill>
            </a:rPr>
            <a:t>教法</a:t>
          </a:r>
        </a:p>
      </dsp:txBody>
      <dsp:txXfrm>
        <a:off x="4579398" y="1394915"/>
        <a:ext cx="1595657" cy="999333"/>
      </dsp:txXfrm>
    </dsp:sp>
    <dsp:sp modelId="{7C9B6F62-54CE-4396-AACE-5D86681E7717}">
      <dsp:nvSpPr>
        <dsp:cNvPr id="0" name=""/>
        <dsp:cNvSpPr/>
      </dsp:nvSpPr>
      <dsp:spPr>
        <a:xfrm>
          <a:off x="505602" y="594563"/>
          <a:ext cx="5223268" cy="5223268"/>
        </a:xfrm>
        <a:custGeom>
          <a:avLst/>
          <a:gdLst/>
          <a:ahLst/>
          <a:cxnLst/>
          <a:rect l="0" t="0" r="0" b="0"/>
          <a:pathLst>
            <a:path>
              <a:moveTo>
                <a:pt x="5115216" y="1868188"/>
              </a:moveTo>
              <a:arcTo wR="2611634" hR="2611634" stAng="20607663" swAng="1973516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E82139-5E1F-4428-9C6F-1C7294C04F12}">
      <dsp:nvSpPr>
        <dsp:cNvPr id="0" name=""/>
        <dsp:cNvSpPr/>
      </dsp:nvSpPr>
      <dsp:spPr>
        <a:xfrm>
          <a:off x="4527190" y="3955969"/>
          <a:ext cx="1703781" cy="110745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1" kern="1200" dirty="0" smtClean="0">
              <a:solidFill>
                <a:srgbClr val="002060"/>
              </a:solidFill>
            </a:rPr>
            <a:t>評量</a:t>
          </a:r>
        </a:p>
      </dsp:txBody>
      <dsp:txXfrm>
        <a:off x="4581252" y="4010031"/>
        <a:ext cx="1595657" cy="999333"/>
      </dsp:txXfrm>
    </dsp:sp>
    <dsp:sp modelId="{4D93B956-5E6A-40FE-B6D4-A121CCB71DBA}">
      <dsp:nvSpPr>
        <dsp:cNvPr id="0" name=""/>
        <dsp:cNvSpPr/>
      </dsp:nvSpPr>
      <dsp:spPr>
        <a:xfrm>
          <a:off x="511194" y="586244"/>
          <a:ext cx="5223268" cy="5223268"/>
        </a:xfrm>
        <a:custGeom>
          <a:avLst/>
          <a:gdLst/>
          <a:ahLst/>
          <a:cxnLst/>
          <a:rect l="0" t="0" r="0" b="0"/>
          <a:pathLst>
            <a:path>
              <a:moveTo>
                <a:pt x="4431033" y="4485246"/>
              </a:moveTo>
              <a:arcTo wR="2611634" hR="2611634" stAng="2750462" swAng="1502294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1D9B71-2938-456A-8EFE-0A9387F1F9A7}">
      <dsp:nvSpPr>
        <dsp:cNvPr id="0" name=""/>
        <dsp:cNvSpPr/>
      </dsp:nvSpPr>
      <dsp:spPr>
        <a:xfrm>
          <a:off x="2263595" y="5258305"/>
          <a:ext cx="1703781" cy="110745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資源與支援</a:t>
          </a:r>
        </a:p>
      </dsp:txBody>
      <dsp:txXfrm>
        <a:off x="2317657" y="5312367"/>
        <a:ext cx="1595657" cy="999333"/>
      </dsp:txXfrm>
    </dsp:sp>
    <dsp:sp modelId="{F5357AF0-5B91-40A8-B116-552073519342}">
      <dsp:nvSpPr>
        <dsp:cNvPr id="0" name=""/>
        <dsp:cNvSpPr/>
      </dsp:nvSpPr>
      <dsp:spPr>
        <a:xfrm>
          <a:off x="503851" y="588765"/>
          <a:ext cx="5223268" cy="5223268"/>
        </a:xfrm>
        <a:custGeom>
          <a:avLst/>
          <a:gdLst/>
          <a:ahLst/>
          <a:cxnLst/>
          <a:rect l="0" t="0" r="0" b="0"/>
          <a:pathLst>
            <a:path>
              <a:moveTo>
                <a:pt x="1748828" y="5076629"/>
              </a:moveTo>
              <a:arcTo wR="2611634" hR="2611634" stAng="6557474" swAng="1503326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04B2A7-32FD-4407-B818-81F5635643AD}">
      <dsp:nvSpPr>
        <dsp:cNvPr id="0" name=""/>
        <dsp:cNvSpPr/>
      </dsp:nvSpPr>
      <dsp:spPr>
        <a:xfrm>
          <a:off x="1853" y="3952488"/>
          <a:ext cx="1703781" cy="1107457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dirty="0" smtClean="0"/>
            <a:t>分組</a:t>
          </a:r>
        </a:p>
      </dsp:txBody>
      <dsp:txXfrm>
        <a:off x="55915" y="4006550"/>
        <a:ext cx="1595657" cy="999333"/>
      </dsp:txXfrm>
    </dsp:sp>
    <dsp:sp modelId="{64729095-4E3E-48DA-AD42-4A428D0EB688}">
      <dsp:nvSpPr>
        <dsp:cNvPr id="0" name=""/>
        <dsp:cNvSpPr/>
      </dsp:nvSpPr>
      <dsp:spPr>
        <a:xfrm>
          <a:off x="503851" y="588765"/>
          <a:ext cx="5223268" cy="5223268"/>
        </a:xfrm>
        <a:custGeom>
          <a:avLst/>
          <a:gdLst/>
          <a:ahLst/>
          <a:cxnLst/>
          <a:rect l="0" t="0" r="0" b="0"/>
          <a:pathLst>
            <a:path>
              <a:moveTo>
                <a:pt x="106344" y="3349305"/>
              </a:moveTo>
              <a:arcTo wR="2611634" hR="2611634" stAng="9815590" swAng="1968819"/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6089FD-87BE-4166-9C54-4566CA54460D}">
      <dsp:nvSpPr>
        <dsp:cNvPr id="0" name=""/>
        <dsp:cNvSpPr/>
      </dsp:nvSpPr>
      <dsp:spPr>
        <a:xfrm>
          <a:off x="1853" y="1340853"/>
          <a:ext cx="1703781" cy="110745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dirty="0" smtClean="0"/>
            <a:t>時間</a:t>
          </a:r>
        </a:p>
      </dsp:txBody>
      <dsp:txXfrm>
        <a:off x="55915" y="1394915"/>
        <a:ext cx="1595657" cy="999333"/>
      </dsp:txXfrm>
    </dsp:sp>
    <dsp:sp modelId="{A50B807B-211E-4FE3-9CA0-DCB70F2F608E}">
      <dsp:nvSpPr>
        <dsp:cNvPr id="0" name=""/>
        <dsp:cNvSpPr/>
      </dsp:nvSpPr>
      <dsp:spPr>
        <a:xfrm>
          <a:off x="503851" y="588765"/>
          <a:ext cx="5223268" cy="5223268"/>
        </a:xfrm>
        <a:custGeom>
          <a:avLst/>
          <a:gdLst/>
          <a:ahLst/>
          <a:cxnLst/>
          <a:rect l="0" t="0" r="0" b="0"/>
          <a:pathLst>
            <a:path>
              <a:moveTo>
                <a:pt x="786107" y="743992"/>
              </a:moveTo>
              <a:arcTo wR="2611634" hR="2611634" stAng="13539200" swAng="1503326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505200" y="1498602"/>
            <a:ext cx="5257800" cy="3298825"/>
          </a:xfrm>
        </p:spPr>
        <p:txBody>
          <a:bodyPr>
            <a:normAutofit/>
          </a:bodyPr>
          <a:lstStyle>
            <a:lvl1pPr latinLnBrk="0">
              <a:lnSpc>
                <a:spcPct val="90000"/>
              </a:lnSpc>
              <a:defRPr lang="zh-TW" sz="5400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505200" y="4927600"/>
            <a:ext cx="5257800" cy="12446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zh-TW" sz="2800" b="0">
                <a:solidFill>
                  <a:schemeClr val="tx1"/>
                </a:solidFill>
              </a:defRPr>
            </a:lvl1pPr>
            <a:lvl2pPr marL="609493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 latinLnBrk="0">
              <a:buNone/>
              <a:defRPr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6618344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274639"/>
            <a:ext cx="1066800" cy="589756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274639"/>
            <a:ext cx="6400800" cy="589756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itchFamily="34" charset="0"/>
                <a:ea typeface="新細明體" pitchFamily="18" charset="-120"/>
              </a:defRPr>
            </a:lvl1pPr>
          </a:lstStyle>
          <a:p>
            <a:fld id="{1968BD59-10D9-41FE-96E8-F939EDFE4CDB}" type="datetimeFigureOut">
              <a:rPr lang="en-US" altLang="zh-TW"/>
              <a:pPr/>
              <a:t>10/19/2013</a:t>
            </a:fld>
            <a:endParaRPr lang="zh-TW" altLang="zh-TW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en-US">
              <a:solidFill>
                <a:srgbClr val="000000">
                  <a:lumMod val="50000"/>
                  <a:lumOff val="50000"/>
                </a:srgbClr>
              </a:solidFill>
              <a:latin typeface="微軟正黑體"/>
              <a:ea typeface="微軟正黑體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61CDD-FE2D-4DA7-BE55-5D93F5EC6090}" type="slidenum">
              <a:rPr lang="zh-TW" altLang="zh-TW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595060788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zh-TW"/>
            </a:lvl5pPr>
            <a:lvl6pPr latinLnBrk="0">
              <a:defRPr lang="zh-TW"/>
            </a:lvl6pPr>
            <a:lvl7pPr latinLnBrk="0">
              <a:defRPr lang="zh-TW" baseline="0"/>
            </a:lvl7pPr>
            <a:lvl8pPr latinLnBrk="0">
              <a:defRPr lang="zh-TW" baseline="0"/>
            </a:lvl8pPr>
            <a:lvl9pPr latinLnBrk="0">
              <a:defRPr lang="zh-TW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itchFamily="34" charset="0"/>
                <a:ea typeface="新細明體" pitchFamily="18" charset="-120"/>
              </a:defRPr>
            </a:lvl1pPr>
          </a:lstStyle>
          <a:p>
            <a:fld id="{E84CF379-AFB6-4874-AD79-D119027B2B44}" type="datetimeFigureOut">
              <a:rPr lang="en-US" altLang="zh-TW"/>
              <a:pPr/>
              <a:t>10/19/2013</a:t>
            </a:fld>
            <a:endParaRPr lang="zh-TW" altLang="zh-TW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en-US">
              <a:solidFill>
                <a:srgbClr val="000000">
                  <a:lumMod val="50000"/>
                  <a:lumOff val="50000"/>
                </a:srgbClr>
              </a:solidFill>
              <a:latin typeface="微軟正黑體"/>
              <a:ea typeface="微軟正黑體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C3495-2069-4113-9B3F-E2FEC6965485}" type="slidenum">
              <a:rPr lang="zh-TW" altLang="zh-TW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873593591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701800"/>
            <a:ext cx="3733800" cy="4470400"/>
          </a:xfrm>
        </p:spPr>
        <p:txBody>
          <a:bodyPr>
            <a:normAutofit/>
          </a:bodyPr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800"/>
            </a:lvl4pPr>
            <a:lvl5pPr marL="2011328" latinLnBrk="0">
              <a:defRPr lang="zh-TW" sz="1800"/>
            </a:lvl5pPr>
            <a:lvl6pPr marL="2011328" latinLnBrk="0">
              <a:defRPr lang="zh-TW" sz="1800"/>
            </a:lvl6pPr>
            <a:lvl7pPr marL="2011328" latinLnBrk="0">
              <a:defRPr lang="zh-TW" sz="1800"/>
            </a:lvl7pPr>
            <a:lvl8pPr marL="2011328" latinLnBrk="0">
              <a:defRPr lang="zh-TW" sz="1800"/>
            </a:lvl8pPr>
            <a:lvl9pPr marL="2011328" latinLnBrk="0">
              <a:defRPr lang="zh-TW"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701800"/>
            <a:ext cx="3733800" cy="4470400"/>
          </a:xfrm>
        </p:spPr>
        <p:txBody>
          <a:bodyPr>
            <a:normAutofit/>
          </a:bodyPr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800"/>
            </a:lvl4pPr>
            <a:lvl5pPr marL="2011328" latinLnBrk="0">
              <a:defRPr lang="zh-TW" sz="1800"/>
            </a:lvl5pPr>
            <a:lvl6pPr marL="2011328" latinLnBrk="0">
              <a:defRPr lang="zh-TW" sz="1800"/>
            </a:lvl6pPr>
            <a:lvl7pPr marL="2011328" latinLnBrk="0">
              <a:defRPr lang="zh-TW" sz="1800"/>
            </a:lvl7pPr>
            <a:lvl8pPr marL="2011328" latinLnBrk="0">
              <a:defRPr lang="zh-TW" sz="1800"/>
            </a:lvl8pPr>
            <a:lvl9pPr marL="2011328" latinLnBrk="0">
              <a:defRPr lang="zh-TW"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itchFamily="34" charset="0"/>
                <a:ea typeface="新細明體" pitchFamily="18" charset="-120"/>
              </a:defRPr>
            </a:lvl1pPr>
          </a:lstStyle>
          <a:p>
            <a:fld id="{D989BD21-69C0-4E70-92FD-31DCF12D68D5}" type="datetimeFigureOut">
              <a:rPr lang="en-US" altLang="zh-TW"/>
              <a:pPr/>
              <a:t>10/19/2013</a:t>
            </a:fld>
            <a:endParaRPr lang="zh-TW" altLang="zh-TW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en-US">
              <a:solidFill>
                <a:srgbClr val="000000">
                  <a:lumMod val="50000"/>
                  <a:lumOff val="50000"/>
                </a:srgbClr>
              </a:solidFill>
              <a:latin typeface="微軟正黑體"/>
              <a:ea typeface="微軟正黑體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26AF5-2DF1-442E-BF40-15E248C82ED7}" type="slidenum">
              <a:rPr lang="zh-TW" altLang="zh-TW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936749696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zh-TW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1249" y="1608836"/>
            <a:ext cx="3730752" cy="512064"/>
          </a:xfrm>
        </p:spPr>
        <p:txBody>
          <a:bodyPr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TW" sz="2400" b="1"/>
            </a:lvl1pPr>
            <a:lvl2pPr marL="609493" indent="0" latinLnBrk="0">
              <a:buNone/>
              <a:defRPr lang="zh-TW" sz="2700" b="1"/>
            </a:lvl2pPr>
            <a:lvl3pPr marL="1218987" indent="0" latinLnBrk="0">
              <a:buNone/>
              <a:defRPr lang="zh-TW" sz="2400" b="1"/>
            </a:lvl3pPr>
            <a:lvl4pPr marL="1828480" indent="0" latinLnBrk="0">
              <a:buNone/>
              <a:defRPr lang="zh-TW" sz="2100" b="1"/>
            </a:lvl4pPr>
            <a:lvl5pPr marL="2437973" indent="0" latinLnBrk="0">
              <a:buNone/>
              <a:defRPr lang="zh-TW" sz="2100" b="1"/>
            </a:lvl5pPr>
            <a:lvl6pPr marL="3047467" indent="0" latinLnBrk="0">
              <a:buNone/>
              <a:defRPr lang="zh-TW" sz="2100" b="1"/>
            </a:lvl6pPr>
            <a:lvl7pPr marL="3656960" indent="0" latinLnBrk="0">
              <a:buNone/>
              <a:defRPr lang="zh-TW" sz="2100" b="1"/>
            </a:lvl7pPr>
            <a:lvl8pPr marL="4266453" indent="0" latinLnBrk="0">
              <a:buNone/>
              <a:defRPr lang="zh-TW" sz="2100" b="1"/>
            </a:lvl8pPr>
            <a:lvl9pPr marL="4875947" indent="0" latinLnBrk="0">
              <a:buNone/>
              <a:defRPr lang="zh-TW" sz="21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8200" y="2209800"/>
            <a:ext cx="3733800" cy="3962400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800"/>
            </a:lvl3pPr>
            <a:lvl4pPr latinLnBrk="0">
              <a:defRPr lang="zh-TW" sz="1800"/>
            </a:lvl4pPr>
            <a:lvl5pPr marL="2011328" latinLnBrk="0">
              <a:defRPr lang="zh-TW" sz="1800"/>
            </a:lvl5pPr>
            <a:lvl6pPr marL="2011328" latinLnBrk="0">
              <a:defRPr lang="zh-TW" sz="1800"/>
            </a:lvl6pPr>
            <a:lvl7pPr marL="2011328" latinLnBrk="0">
              <a:defRPr lang="zh-TW" sz="1800"/>
            </a:lvl7pPr>
            <a:lvl8pPr marL="2011328" latinLnBrk="0">
              <a:defRPr lang="zh-TW" sz="1800"/>
            </a:lvl8pPr>
            <a:lvl9pPr marL="2011328" latinLnBrk="0">
              <a:defRPr lang="zh-TW"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727448" y="1608836"/>
            <a:ext cx="3730752" cy="512064"/>
          </a:xfrm>
        </p:spPr>
        <p:txBody>
          <a:bodyPr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TW" sz="2400" b="1"/>
            </a:lvl1pPr>
            <a:lvl2pPr marL="609493" indent="0" latinLnBrk="0">
              <a:buNone/>
              <a:defRPr lang="zh-TW" sz="2700" b="1"/>
            </a:lvl2pPr>
            <a:lvl3pPr marL="1218987" indent="0" latinLnBrk="0">
              <a:buNone/>
              <a:defRPr lang="zh-TW" sz="2400" b="1"/>
            </a:lvl3pPr>
            <a:lvl4pPr marL="1828480" indent="0" latinLnBrk="0">
              <a:buNone/>
              <a:defRPr lang="zh-TW" sz="2100" b="1"/>
            </a:lvl4pPr>
            <a:lvl5pPr marL="2437973" indent="0" latinLnBrk="0">
              <a:buNone/>
              <a:defRPr lang="zh-TW" sz="2100" b="1"/>
            </a:lvl5pPr>
            <a:lvl6pPr marL="3047467" indent="0" latinLnBrk="0">
              <a:buNone/>
              <a:defRPr lang="zh-TW" sz="2100" b="1"/>
            </a:lvl6pPr>
            <a:lvl7pPr marL="3656960" indent="0" latinLnBrk="0">
              <a:buNone/>
              <a:defRPr lang="zh-TW" sz="2100" b="1"/>
            </a:lvl7pPr>
            <a:lvl8pPr marL="4266453" indent="0" latinLnBrk="0">
              <a:buNone/>
              <a:defRPr lang="zh-TW" sz="2100" b="1"/>
            </a:lvl8pPr>
            <a:lvl9pPr marL="4875947" indent="0" latinLnBrk="0">
              <a:buNone/>
              <a:defRPr lang="zh-TW" sz="21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724400" y="2209800"/>
            <a:ext cx="3733800" cy="3962400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800"/>
            </a:lvl3pPr>
            <a:lvl4pPr latinLnBrk="0">
              <a:defRPr lang="zh-TW" sz="1800"/>
            </a:lvl4pPr>
            <a:lvl5pPr marL="2011328" latinLnBrk="0">
              <a:defRPr lang="zh-TW" sz="1800"/>
            </a:lvl5pPr>
            <a:lvl6pPr marL="2011328" latinLnBrk="0">
              <a:defRPr lang="zh-TW" sz="1800"/>
            </a:lvl6pPr>
            <a:lvl7pPr marL="2011328" latinLnBrk="0">
              <a:defRPr lang="zh-TW" sz="1800"/>
            </a:lvl7pPr>
            <a:lvl8pPr marL="2011328" latinLnBrk="0">
              <a:defRPr lang="zh-TW" sz="1800"/>
            </a:lvl8pPr>
            <a:lvl9pPr marL="2011328" latinLnBrk="0">
              <a:defRPr lang="zh-TW"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itchFamily="34" charset="0"/>
                <a:ea typeface="新細明體" pitchFamily="18" charset="-120"/>
              </a:defRPr>
            </a:lvl1pPr>
          </a:lstStyle>
          <a:p>
            <a:fld id="{02B8CEA2-C4CC-45EC-9387-6842EF8D759A}" type="datetimeFigureOut">
              <a:rPr lang="en-US" altLang="zh-TW"/>
              <a:pPr/>
              <a:t>10/19/2013</a:t>
            </a:fld>
            <a:endParaRPr lang="zh-TW" altLang="zh-TW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en-US">
              <a:solidFill>
                <a:srgbClr val="000000">
                  <a:lumMod val="50000"/>
                  <a:lumOff val="50000"/>
                </a:srgbClr>
              </a:solidFill>
              <a:latin typeface="微軟正黑體"/>
              <a:ea typeface="微軟正黑體"/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0D907-FDD2-4328-A039-F6A53DBD9AA6}" type="slidenum">
              <a:rPr lang="zh-TW" altLang="zh-TW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804810147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itchFamily="34" charset="0"/>
                <a:ea typeface="新細明體" pitchFamily="18" charset="-120"/>
              </a:defRPr>
            </a:lvl1pPr>
          </a:lstStyle>
          <a:p>
            <a:fld id="{C299798D-5C13-4E53-80DC-D10211DAAFB3}" type="datetimeFigureOut">
              <a:rPr lang="en-US" altLang="zh-TW"/>
              <a:pPr/>
              <a:t>10/19/2013</a:t>
            </a:fld>
            <a:endParaRPr lang="zh-TW" altLang="zh-TW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en-US">
              <a:solidFill>
                <a:srgbClr val="000000">
                  <a:lumMod val="50000"/>
                  <a:lumOff val="50000"/>
                </a:srgbClr>
              </a:solidFill>
              <a:latin typeface="微軟正黑體"/>
              <a:ea typeface="微軟正黑體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FF43F-1CE4-4F44-8D5D-DB50EE550E45}" type="slidenum">
              <a:rPr lang="zh-TW" altLang="zh-TW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101104697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itchFamily="34" charset="0"/>
                <a:ea typeface="新細明體" pitchFamily="18" charset="-120"/>
              </a:defRPr>
            </a:lvl1pPr>
          </a:lstStyle>
          <a:p>
            <a:fld id="{76978EBE-8640-4998-B3E2-5A4585148B53}" type="datetimeFigureOut">
              <a:rPr lang="en-US" altLang="zh-TW"/>
              <a:pPr/>
              <a:t>10/19/2013</a:t>
            </a:fld>
            <a:endParaRPr lang="zh-TW" altLang="zh-TW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en-US">
              <a:solidFill>
                <a:srgbClr val="000000">
                  <a:lumMod val="50000"/>
                  <a:lumOff val="50000"/>
                </a:srgbClr>
              </a:solidFill>
              <a:latin typeface="微軟正黑體"/>
              <a:ea typeface="微軟正黑體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097E7-8F87-4A34-BFD2-5466F96E0058}" type="slidenum">
              <a:rPr lang="zh-TW" altLang="zh-TW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18816036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971384" y="0"/>
            <a:ext cx="5943957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defTabSz="1218987">
              <a:defRPr/>
            </a:pPr>
            <a:endParaRPr lang="zh-TW" altLang="en-US" sz="2400">
              <a:solidFill>
                <a:srgbClr val="FFFFFF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1" y="1701800"/>
            <a:ext cx="2514600" cy="2844800"/>
          </a:xfrm>
        </p:spPr>
        <p:txBody>
          <a:bodyPr>
            <a:normAutofit/>
          </a:bodyPr>
          <a:lstStyle>
            <a:lvl1pPr algn="l" latinLnBrk="0">
              <a:defRPr lang="zh-TW"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52800" y="482600"/>
            <a:ext cx="5105400" cy="5892800"/>
          </a:xfrm>
        </p:spPr>
        <p:txBody>
          <a:bodyPr>
            <a:normAutofit/>
          </a:bodyPr>
          <a:lstStyle>
            <a:lvl1pPr latinLnBrk="0">
              <a:defRPr lang="zh-TW" sz="24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800"/>
            </a:lvl4pPr>
            <a:lvl5pPr latinLnBrk="0">
              <a:defRPr lang="zh-TW" sz="1800"/>
            </a:lvl5pPr>
            <a:lvl6pPr latinLnBrk="0">
              <a:defRPr lang="zh-TW" sz="1800"/>
            </a:lvl6pPr>
            <a:lvl7pPr latinLnBrk="0">
              <a:defRPr lang="zh-TW" sz="1800"/>
            </a:lvl7pPr>
            <a:lvl8pPr latinLnBrk="0">
              <a:defRPr lang="zh-TW" sz="1800"/>
            </a:lvl8pPr>
            <a:lvl9pPr latinLnBrk="0">
              <a:defRPr lang="zh-TW"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28601" y="4648200"/>
            <a:ext cx="2514600" cy="172720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TW" sz="1600"/>
            </a:lvl1pPr>
            <a:lvl2pPr marL="609493" indent="0" latinLnBrk="0">
              <a:buNone/>
              <a:defRPr lang="zh-TW" sz="1600"/>
            </a:lvl2pPr>
            <a:lvl3pPr marL="1218987" indent="0" latinLnBrk="0">
              <a:buNone/>
              <a:defRPr lang="zh-TW" sz="1300"/>
            </a:lvl3pPr>
            <a:lvl4pPr marL="1828480" indent="0" latinLnBrk="0">
              <a:buNone/>
              <a:defRPr lang="zh-TW" sz="1200"/>
            </a:lvl4pPr>
            <a:lvl5pPr marL="2437973" indent="0" latinLnBrk="0">
              <a:buNone/>
              <a:defRPr lang="zh-TW" sz="1200"/>
            </a:lvl5pPr>
            <a:lvl6pPr marL="3047467" indent="0" latinLnBrk="0">
              <a:buNone/>
              <a:defRPr lang="zh-TW" sz="1200"/>
            </a:lvl6pPr>
            <a:lvl7pPr marL="3656960" indent="0" latinLnBrk="0">
              <a:buNone/>
              <a:defRPr lang="zh-TW" sz="1200"/>
            </a:lvl7pPr>
            <a:lvl8pPr marL="4266453" indent="0" latinLnBrk="0">
              <a:buNone/>
              <a:defRPr lang="zh-TW" sz="1200"/>
            </a:lvl8pPr>
            <a:lvl9pPr marL="4875947" indent="0" latinLnBrk="0">
              <a:buNone/>
              <a:defRPr lang="zh-TW"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itchFamily="34" charset="0"/>
                <a:ea typeface="新細明體" pitchFamily="18" charset="-120"/>
              </a:defRPr>
            </a:lvl1pPr>
          </a:lstStyle>
          <a:p>
            <a:fld id="{EFBBCCEE-D3A1-45F7-9CEA-630269020C28}" type="datetimeFigureOut">
              <a:rPr lang="en-US" altLang="zh-TW"/>
              <a:pPr/>
              <a:t>10/19/2013</a:t>
            </a:fld>
            <a:endParaRPr lang="zh-TW" altLang="zh-TW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en-US">
              <a:solidFill>
                <a:srgbClr val="000000">
                  <a:lumMod val="50000"/>
                  <a:lumOff val="50000"/>
                </a:srgbClr>
              </a:solidFill>
              <a:latin typeface="微軟正黑體"/>
              <a:ea typeface="微軟正黑體"/>
            </a:endParaRPr>
          </a:p>
        </p:txBody>
      </p:sp>
      <p:sp>
        <p:nvSpPr>
          <p:cNvPr id="8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9D81F-6C0A-4E56-A5C8-45FE5355F4B7}" type="slidenum">
              <a:rPr lang="zh-TW" altLang="zh-TW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4966697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562507" y="0"/>
            <a:ext cx="6018986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defTabSz="1218987">
              <a:defRPr/>
            </a:pPr>
            <a:endParaRPr lang="zh-TW" altLang="en-US" sz="2400">
              <a:solidFill>
                <a:srgbClr val="FFFFFF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486400" cy="762000"/>
          </a:xfrm>
        </p:spPr>
        <p:txBody>
          <a:bodyPr>
            <a:normAutofit/>
          </a:bodyPr>
          <a:lstStyle>
            <a:lvl1pPr algn="l" latinLnBrk="0">
              <a:defRPr lang="zh-TW"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828800" y="279402"/>
            <a:ext cx="5486400" cy="4448175"/>
          </a:xfrm>
        </p:spPr>
        <p:txBody>
          <a:bodyPr rtlCol="0">
            <a:normAutofit/>
          </a:bodyPr>
          <a:lstStyle>
            <a:lvl1pPr marL="0" indent="0" latinLnBrk="0">
              <a:buNone/>
              <a:defRPr lang="zh-TW" sz="2800"/>
            </a:lvl1pPr>
            <a:lvl2pPr marL="609493" indent="0" latinLnBrk="0">
              <a:buNone/>
              <a:defRPr lang="zh-TW" sz="3700"/>
            </a:lvl2pPr>
            <a:lvl3pPr marL="1218987" indent="0" latinLnBrk="0">
              <a:buNone/>
              <a:defRPr lang="zh-TW" sz="3200"/>
            </a:lvl3pPr>
            <a:lvl4pPr marL="1828480" indent="0" latinLnBrk="0">
              <a:buNone/>
              <a:defRPr lang="zh-TW" sz="2700"/>
            </a:lvl4pPr>
            <a:lvl5pPr marL="2437973" indent="0" latinLnBrk="0">
              <a:buNone/>
              <a:defRPr lang="zh-TW" sz="2700"/>
            </a:lvl5pPr>
            <a:lvl6pPr marL="3047467" indent="0" latinLnBrk="0">
              <a:buNone/>
              <a:defRPr lang="zh-TW" sz="2700"/>
            </a:lvl6pPr>
            <a:lvl7pPr marL="3656960" indent="0" latinLnBrk="0">
              <a:buNone/>
              <a:defRPr lang="zh-TW" sz="2700"/>
            </a:lvl7pPr>
            <a:lvl8pPr marL="4266453" indent="0" latinLnBrk="0">
              <a:buNone/>
              <a:defRPr lang="zh-TW" sz="2700"/>
            </a:lvl8pPr>
            <a:lvl9pPr marL="4875947" indent="0" latinLnBrk="0">
              <a:buNone/>
              <a:defRPr lang="zh-TW" sz="27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828800" y="5562600"/>
            <a:ext cx="5486400" cy="812800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1600"/>
            </a:lvl1pPr>
            <a:lvl2pPr marL="609493" indent="0" latinLnBrk="0">
              <a:buNone/>
              <a:defRPr lang="zh-TW" sz="1600"/>
            </a:lvl2pPr>
            <a:lvl3pPr marL="1218987" indent="0" latinLnBrk="0">
              <a:buNone/>
              <a:defRPr lang="zh-TW" sz="1300"/>
            </a:lvl3pPr>
            <a:lvl4pPr marL="1828480" indent="0" latinLnBrk="0">
              <a:buNone/>
              <a:defRPr lang="zh-TW" sz="1200"/>
            </a:lvl4pPr>
            <a:lvl5pPr marL="2437973" indent="0" latinLnBrk="0">
              <a:buNone/>
              <a:defRPr lang="zh-TW" sz="1200"/>
            </a:lvl5pPr>
            <a:lvl6pPr marL="3047467" indent="0" latinLnBrk="0">
              <a:buNone/>
              <a:defRPr lang="zh-TW" sz="1200"/>
            </a:lvl6pPr>
            <a:lvl7pPr marL="3656960" indent="0" latinLnBrk="0">
              <a:buNone/>
              <a:defRPr lang="zh-TW" sz="1200"/>
            </a:lvl7pPr>
            <a:lvl8pPr marL="4266453" indent="0" latinLnBrk="0">
              <a:buNone/>
              <a:defRPr lang="zh-TW" sz="1200"/>
            </a:lvl8pPr>
            <a:lvl9pPr marL="4875947" indent="0" latinLnBrk="0">
              <a:buNone/>
              <a:defRPr lang="zh-TW"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itchFamily="34" charset="0"/>
                <a:ea typeface="新細明體" pitchFamily="18" charset="-120"/>
              </a:defRPr>
            </a:lvl1pPr>
          </a:lstStyle>
          <a:p>
            <a:fld id="{DDE5BD61-1297-43E5-851E-E15C1117976D}" type="datetimeFigureOut">
              <a:rPr lang="en-US" altLang="zh-TW"/>
              <a:pPr/>
              <a:t>10/19/2013</a:t>
            </a:fld>
            <a:endParaRPr lang="zh-TW" altLang="zh-TW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en-US">
              <a:solidFill>
                <a:srgbClr val="000000">
                  <a:lumMod val="50000"/>
                  <a:lumOff val="50000"/>
                </a:srgbClr>
              </a:solidFill>
              <a:latin typeface="微軟正黑體"/>
              <a:ea typeface="微軟正黑體"/>
            </a:endParaRPr>
          </a:p>
        </p:txBody>
      </p:sp>
      <p:sp>
        <p:nvSpPr>
          <p:cNvPr id="8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F6CB1-31C2-4BA6-8BEA-1AD59FB19B59}" type="slidenum">
              <a:rPr lang="zh-TW" altLang="zh-TW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8440591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itchFamily="34" charset="0"/>
                <a:ea typeface="新細明體" pitchFamily="18" charset="-120"/>
              </a:defRPr>
            </a:lvl1pPr>
          </a:lstStyle>
          <a:p>
            <a:fld id="{76284B88-C5F5-47C2-874F-FFF8DD587F09}" type="datetimeFigureOut">
              <a:rPr lang="en-US" altLang="zh-TW"/>
              <a:pPr/>
              <a:t>10/19/2013</a:t>
            </a:fld>
            <a:endParaRPr lang="zh-TW" altLang="zh-TW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altLang="en-US">
              <a:solidFill>
                <a:srgbClr val="000000">
                  <a:lumMod val="50000"/>
                  <a:lumOff val="50000"/>
                </a:srgbClr>
              </a:solidFill>
              <a:latin typeface="微軟正黑體"/>
              <a:ea typeface="微軟正黑體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8B134-8B1C-4626-A16C-8BE8AB3DE61B}" type="slidenum">
              <a:rPr lang="zh-TW" altLang="zh-TW"/>
              <a:pPr/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380927821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228660" y="-17463"/>
            <a:ext cx="8686681" cy="685800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defTabSz="1218987">
              <a:defRPr/>
            </a:pPr>
            <a:endParaRPr lang="zh-TW" altLang="en-US" sz="2400">
              <a:solidFill>
                <a:srgbClr val="FFFFFF"/>
              </a:solidFill>
              <a:latin typeface="微軟正黑體"/>
            </a:endParaRPr>
          </a:p>
        </p:txBody>
      </p:sp>
      <p:sp>
        <p:nvSpPr>
          <p:cNvPr id="1027" name="標題版面配置區 1"/>
          <p:cNvSpPr>
            <a:spLocks noGrp="1"/>
          </p:cNvSpPr>
          <p:nvPr>
            <p:ph type="title"/>
          </p:nvPr>
        </p:nvSpPr>
        <p:spPr bwMode="auto">
          <a:xfrm>
            <a:off x="838419" y="76200"/>
            <a:ext cx="7619603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899" tIns="60949" rIns="121899" bIns="6094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838419" y="1701800"/>
            <a:ext cx="7619603" cy="447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  <a:endParaRPr lang="zh-TW" altLang="zh-TW" smtClean="0"/>
          </a:p>
          <a:p>
            <a:pPr lvl="1"/>
            <a:r>
              <a:rPr lang="zh-TW" altLang="en-US" smtClean="0"/>
              <a:t>第二層</a:t>
            </a:r>
            <a:endParaRPr lang="zh-TW" altLang="zh-TW" smtClean="0"/>
          </a:p>
          <a:p>
            <a:pPr lvl="2"/>
            <a:r>
              <a:rPr lang="zh-TW" altLang="en-US" smtClean="0"/>
              <a:t>第三層</a:t>
            </a:r>
            <a:endParaRPr lang="zh-TW" altLang="zh-TW" smtClean="0"/>
          </a:p>
          <a:p>
            <a:pPr lvl="3"/>
            <a:r>
              <a:rPr lang="zh-TW" altLang="en-US" smtClean="0"/>
              <a:t>第四層</a:t>
            </a:r>
            <a:endParaRPr lang="zh-TW" altLang="zh-TW" smtClean="0"/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419" y="6400801"/>
            <a:ext cx="2056745" cy="320675"/>
          </a:xfrm>
          <a:prstGeom prst="rect">
            <a:avLst/>
          </a:prstGeom>
        </p:spPr>
        <p:txBody>
          <a:bodyPr vert="horz" wrap="square" lIns="121899" tIns="60949" rIns="121899" bIns="60949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rgbClr val="7F7F7F"/>
                </a:solidFill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 defTabSz="1217613" fontAlgn="base">
              <a:spcBef>
                <a:spcPct val="0"/>
              </a:spcBef>
              <a:spcAft>
                <a:spcPct val="0"/>
              </a:spcAft>
            </a:pPr>
            <a:fld id="{A61B0FAE-9904-4AE7-BC01-138F11D1C19C}" type="datetimeFigureOut">
              <a:rPr lang="en-US" altLang="zh-TW"/>
              <a:pPr defTabSz="1217613" fontAlgn="base">
                <a:spcBef>
                  <a:spcPct val="0"/>
                </a:spcBef>
                <a:spcAft>
                  <a:spcPct val="0"/>
                </a:spcAft>
              </a:pPr>
              <a:t>10/19/2013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932083" y="6400801"/>
            <a:ext cx="4662511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ctr" defTabSz="1218987" fontAlgn="auto" latinLnBrk="0">
              <a:spcBef>
                <a:spcPts val="0"/>
              </a:spcBef>
              <a:spcAft>
                <a:spcPts val="0"/>
              </a:spcAft>
              <a:defRPr kumimoji="0" lang="zh-TW" sz="1200" dirty="0">
                <a:solidFill>
                  <a:schemeClr val="tx2">
                    <a:lumMod val="50000"/>
                    <a:lumOff val="50000"/>
                  </a:schemeClr>
                </a:solidFill>
                <a:latin typeface="+mj-ea"/>
                <a:ea typeface="+mj-ea"/>
              </a:defRPr>
            </a:lvl1pPr>
          </a:lstStyle>
          <a:p>
            <a:pPr>
              <a:defRPr/>
            </a:pPr>
            <a:endParaRPr altLang="en-US">
              <a:solidFill>
                <a:srgbClr val="000000">
                  <a:lumMod val="50000"/>
                  <a:lumOff val="50000"/>
                </a:srgbClr>
              </a:solidFill>
              <a:latin typeface="微軟正黑體"/>
              <a:ea typeface="微軟正黑體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627941" y="6400801"/>
            <a:ext cx="830081" cy="320675"/>
          </a:xfrm>
          <a:prstGeom prst="rect">
            <a:avLst/>
          </a:prstGeom>
        </p:spPr>
        <p:txBody>
          <a:bodyPr vert="horz" wrap="square" lIns="121899" tIns="60949" rIns="121899" bIns="60949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7F7F7F"/>
                </a:solidFill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 defTabSz="1217613" fontAlgn="base">
              <a:spcBef>
                <a:spcPct val="0"/>
              </a:spcBef>
              <a:spcAft>
                <a:spcPct val="0"/>
              </a:spcAft>
            </a:pPr>
            <a:fld id="{F0A86F15-21D9-47BA-8FEA-16A5CA9DF62F}" type="slidenum">
              <a:rPr lang="en-US" altLang="zh-TW"/>
              <a:pPr defTabSz="1217613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9985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defTabSz="1217613" rtl="0" fontAlgn="base">
        <a:lnSpc>
          <a:spcPct val="85000"/>
        </a:lnSpc>
        <a:spcBef>
          <a:spcPct val="0"/>
        </a:spcBef>
        <a:spcAft>
          <a:spcPct val="0"/>
        </a:spcAft>
        <a:defRPr kumimoji="1" lang="zh-TW" sz="4400" kern="1200">
          <a:solidFill>
            <a:schemeClr val="tx1"/>
          </a:solidFill>
          <a:latin typeface="Arial" pitchFamily="34" charset="0"/>
          <a:ea typeface="新細明體" pitchFamily="18" charset="-120"/>
          <a:cs typeface="+mj-cs"/>
        </a:defRPr>
      </a:lvl1pPr>
      <a:lvl2pPr algn="l" defTabSz="1217613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2pPr>
      <a:lvl3pPr algn="l" defTabSz="1217613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3pPr>
      <a:lvl4pPr algn="l" defTabSz="1217613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4pPr>
      <a:lvl5pPr algn="l" defTabSz="1217613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5pPr>
      <a:lvl6pPr marL="457200" algn="l" defTabSz="1217613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6pPr>
      <a:lvl7pPr marL="914400" algn="l" defTabSz="1217613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7pPr>
      <a:lvl8pPr marL="1371600" algn="l" defTabSz="1217613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8pPr>
      <a:lvl9pPr marL="1828800" algn="l" defTabSz="1217613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itchFamily="34" charset="0"/>
          <a:ea typeface="新細明體" pitchFamily="18" charset="-120"/>
        </a:defRPr>
      </a:lvl9pPr>
    </p:titleStyle>
    <p:bodyStyle>
      <a:lvl1pPr marL="303213" indent="-303213" algn="l" defTabSz="1217613" rtl="0" fontAlgn="base">
        <a:lnSpc>
          <a:spcPct val="95000"/>
        </a:lnSpc>
        <a:spcBef>
          <a:spcPts val="1863"/>
        </a:spcBef>
        <a:spcAft>
          <a:spcPct val="0"/>
        </a:spcAft>
        <a:buSzPct val="100000"/>
        <a:buFont typeface="Arial" pitchFamily="34" charset="0"/>
        <a:buChar char="•"/>
        <a:defRPr kumimoji="1" lang="zh-TW" sz="2400" kern="1200">
          <a:solidFill>
            <a:schemeClr val="tx1"/>
          </a:solidFill>
          <a:latin typeface="Arial" pitchFamily="34" charset="0"/>
          <a:ea typeface="新細明體" pitchFamily="18" charset="-120"/>
          <a:cs typeface="+mn-cs"/>
        </a:defRPr>
      </a:lvl1pPr>
      <a:lvl2pPr marL="730250" indent="-303213" algn="l" defTabSz="1217613" rtl="0" fontAlgn="base">
        <a:lnSpc>
          <a:spcPct val="95000"/>
        </a:lnSpc>
        <a:spcBef>
          <a:spcPts val="1063"/>
        </a:spcBef>
        <a:spcAft>
          <a:spcPct val="0"/>
        </a:spcAft>
        <a:buSzPct val="100000"/>
        <a:buFont typeface="Century Gothic" pitchFamily="34" charset="0"/>
        <a:buChar char="–"/>
        <a:defRPr kumimoji="1" lang="zh-TW" sz="2000" kern="1200">
          <a:solidFill>
            <a:schemeClr val="tx1"/>
          </a:solidFill>
          <a:latin typeface="Arial" pitchFamily="34" charset="0"/>
          <a:ea typeface="新細明體" pitchFamily="18" charset="-120"/>
          <a:cs typeface="+mn-cs"/>
        </a:defRPr>
      </a:lvl2pPr>
      <a:lvl3pPr marL="1157288" indent="-303213" algn="l" defTabSz="1217613" rtl="0" fontAlgn="base">
        <a:lnSpc>
          <a:spcPct val="95000"/>
        </a:lnSpc>
        <a:spcBef>
          <a:spcPts val="1063"/>
        </a:spcBef>
        <a:spcAft>
          <a:spcPct val="0"/>
        </a:spcAft>
        <a:buSzPct val="100000"/>
        <a:buFont typeface="Century Gothic" pitchFamily="34" charset="0"/>
        <a:buChar char="–"/>
        <a:defRPr kumimoji="1" lang="zh-TW" kern="1200">
          <a:solidFill>
            <a:schemeClr val="tx1"/>
          </a:solidFill>
          <a:latin typeface="Arial" pitchFamily="34" charset="0"/>
          <a:ea typeface="新細明體" pitchFamily="18" charset="-120"/>
          <a:cs typeface="+mn-cs"/>
        </a:defRPr>
      </a:lvl3pPr>
      <a:lvl4pPr marL="1584325" indent="-303213" algn="l" defTabSz="1217613" rtl="0" fontAlgn="base">
        <a:lnSpc>
          <a:spcPct val="95000"/>
        </a:lnSpc>
        <a:spcBef>
          <a:spcPts val="1063"/>
        </a:spcBef>
        <a:spcAft>
          <a:spcPct val="0"/>
        </a:spcAft>
        <a:buSzPct val="100000"/>
        <a:buFont typeface="Century Gothic" pitchFamily="34" charset="0"/>
        <a:buChar char="–"/>
        <a:defRPr kumimoji="1" lang="zh-TW" kern="1200">
          <a:solidFill>
            <a:schemeClr val="tx1"/>
          </a:solidFill>
          <a:latin typeface="Arial" pitchFamily="34" charset="0"/>
          <a:ea typeface="新細明體" pitchFamily="18" charset="-120"/>
          <a:cs typeface="+mn-cs"/>
        </a:defRPr>
      </a:lvl4pPr>
      <a:lvl5pPr marL="2009775" indent="-303213" algn="l" defTabSz="1217613" rtl="0" fontAlgn="base">
        <a:lnSpc>
          <a:spcPct val="95000"/>
        </a:lnSpc>
        <a:spcBef>
          <a:spcPts val="1063"/>
        </a:spcBef>
        <a:spcAft>
          <a:spcPct val="0"/>
        </a:spcAft>
        <a:buSzPct val="100000"/>
        <a:buFont typeface="Century Gothic" pitchFamily="34" charset="0"/>
        <a:buChar char="–"/>
        <a:defRPr kumimoji="1" lang="zh-TW" kern="1200">
          <a:solidFill>
            <a:schemeClr val="tx1"/>
          </a:solidFill>
          <a:latin typeface="Arial" pitchFamily="34" charset="0"/>
          <a:ea typeface="新細明體" pitchFamily="18" charset="-120"/>
          <a:cs typeface="+mn-cs"/>
        </a:defRPr>
      </a:lvl5pPr>
      <a:lvl6pPr marL="2437973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64619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91264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78859" indent="-304747" algn="l" defTabSz="1218987" rtl="0" eaLnBrk="1" latinLnBrk="0" hangingPunct="1">
        <a:lnSpc>
          <a:spcPct val="95000"/>
        </a:lnSpc>
        <a:spcBef>
          <a:spcPts val="1066"/>
        </a:spcBef>
        <a:buSzPct val="90000"/>
        <a:buFont typeface="Century Gothic" pitchFamily="34" charset="0"/>
        <a:buChar char="–"/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218987" rtl="0" eaLnBrk="1" latinLnBrk="0" hangingPunct="1">
        <a:defRPr lang="zh-TW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lang="zh-TW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lang="zh-TW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lang="zh-TW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lang="zh-TW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lang="zh-TW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lang="zh-TW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lang="zh-TW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../20131017&#24615;&#24179;&#22296;&#24046;&#30064;&#21270;/%25E5%2581%25B7%25E9%259D%25B4/%25E5%2581%25B7%25E9%259D%25B4%25E5%25AD%25B8%25E7%25BF%2592%25E5%2596%25AE/%25E4%25BD%258E%25E5%2588%2586%25E7%25AC%25AC%25E4%25B8%2580%25E6%25AE%25B5.docx" TargetMode="External"/><Relationship Id="rId2" Type="http://schemas.openxmlformats.org/officeDocument/2006/relationships/hyperlink" Target="../20131017&#24615;&#24179;&#22296;&#24046;&#30064;&#21270;/%25E5%2581%25B7%25E9%259D%25B4/%25E5%2581%25B7%25E9%259D%25B4%25E5%25AD%25B8%25E7%25BF%2592%25E5%2596%25AE/%25E9%25AB%2598%25E5%2588%2586%25E7%25AC%25AC%25E4%25B8%2580%25E6%25AE%25B5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../20131017&#24615;&#24179;&#22296;&#24046;&#30064;&#21270;/%25E5%2581%25B7%25E9%259D%25B4/%25E5%2581%25B7%25E9%259D%25B4%25E5%25AD%25B8%25E7%25BF%2592%25E5%2596%25AE/%25E4%25BD%258E%25E5%2588%2586%25E7%25AC%25AC%25E4%25B8%2589%25E6%25AE%25B5.docx" TargetMode="External"/><Relationship Id="rId5" Type="http://schemas.openxmlformats.org/officeDocument/2006/relationships/hyperlink" Target="../20131017&#24615;&#24179;&#22296;&#24046;&#30064;&#21270;/%25E5%2581%25B7%25E9%259D%25B4/%25E5%2581%25B7%25E9%259D%25B4%25E5%25AD%25B8%25E7%25BF%2592%25E5%2596%25AE/%25E9%25AB%2598%25E5%2588%2586%25E7%25AC%25AC%25E4%25B8%2589%25E6%25AE%25B5.docx" TargetMode="External"/><Relationship Id="rId4" Type="http://schemas.openxmlformats.org/officeDocument/2006/relationships/hyperlink" Target="../20131017&#24615;&#24179;&#22296;&#24046;&#30064;&#21270;/%25E5%2581%25B7%25E9%259D%25B4/%25E5%2581%25B7%25E9%259D%25B4%25E5%25AD%25B8%25E7%25BF%2592%25E5%2596%25AE/%25E7%25AC%25AC%25E4%25BA%258C%25E6%25AE%25B5%25E5%2585%25A8%25E9%2583%25A8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ni.com.tw/nani/jlearn/chin/multimedia/9jchin_4/2/9jc4_2d.swf" TargetMode="External"/><Relationship Id="rId2" Type="http://schemas.openxmlformats.org/officeDocument/2006/relationships/hyperlink" Target="../20131017&#24615;&#24179;&#22296;&#24046;&#30064;&#21270;/%25E5%2581%25B7%25E9%259D%25B4/%25E5%2581%25B7%25E9%259D%25B4%25E5%25AD%25B8%25E7%25BF%2592%25E5%2596%25AE/%25E8%2584%25AB%25E9%259D%25B4%25E6%259E%25B6%25E6%25A7%258B%25E5%259C%2596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標題 1"/>
          <p:cNvSpPr>
            <a:spLocks noGrp="1"/>
          </p:cNvSpPr>
          <p:nvPr>
            <p:ph type="ctrTitle"/>
          </p:nvPr>
        </p:nvSpPr>
        <p:spPr>
          <a:xfrm>
            <a:off x="3543033" y="2895600"/>
            <a:ext cx="5257978" cy="1016000"/>
          </a:xfrm>
        </p:spPr>
        <p:txBody>
          <a:bodyPr/>
          <a:lstStyle/>
          <a:p>
            <a:r>
              <a:rPr kumimoji="0" altLang="en-US" b="1" smtClean="0">
                <a:latin typeface="微軟正黑體" pitchFamily="34" charset="-120"/>
                <a:ea typeface="微軟正黑體" pitchFamily="34" charset="-120"/>
              </a:rPr>
              <a:t>差異化教學策略</a:t>
            </a:r>
          </a:p>
        </p:txBody>
      </p:sp>
      <p:sp>
        <p:nvSpPr>
          <p:cNvPr id="13314" name="副標題 2"/>
          <p:cNvSpPr>
            <a:spLocks noGrp="1"/>
          </p:cNvSpPr>
          <p:nvPr>
            <p:ph type="subTitle" idx="1"/>
          </p:nvPr>
        </p:nvSpPr>
        <p:spPr>
          <a:xfrm>
            <a:off x="3600197" y="4191000"/>
            <a:ext cx="5257978" cy="1244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kumimoji="0" altLang="en-US" b="1" smtClean="0">
                <a:latin typeface="微軟正黑體" pitchFamily="34" charset="-120"/>
                <a:ea typeface="微軟正黑體" pitchFamily="34" charset="-120"/>
              </a:rPr>
              <a:t>臺北市國教輔導團        林燕菁</a:t>
            </a:r>
            <a:endParaRPr kumimoji="0" lang="en-US" altLang="zh-TW" b="1" smtClean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ct val="0"/>
              </a:spcBef>
            </a:pPr>
            <a:r>
              <a:rPr kumimoji="0" altLang="en-US" b="1" smtClean="0">
                <a:latin typeface="微軟正黑體" pitchFamily="34" charset="-120"/>
                <a:ea typeface="微軟正黑體" pitchFamily="34" charset="-120"/>
              </a:rPr>
              <a:t>臺北市興福國中</a:t>
            </a:r>
          </a:p>
        </p:txBody>
      </p:sp>
    </p:spTree>
    <p:extLst>
      <p:ext uri="{BB962C8B-B14F-4D97-AF65-F5344CB8AC3E}">
        <p14:creationId xmlns:p14="http://schemas.microsoft.com/office/powerpoint/2010/main" val="38706626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913447" y="1905000"/>
          <a:ext cx="7449298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838419" y="609600"/>
            <a:ext cx="3847912" cy="863600"/>
          </a:xfrm>
        </p:spPr>
        <p:txBody>
          <a:bodyPr rtlCol="0">
            <a:normAutofit fontScale="90000"/>
          </a:bodyPr>
          <a:lstStyle/>
          <a:p>
            <a:pPr defTabSz="1218987" fontAlgn="auto">
              <a:spcAft>
                <a:spcPts val="0"/>
              </a:spcAft>
              <a:defRPr/>
            </a:pPr>
            <a:r>
              <a:rPr kumimoji="0" altLang="en-US" b="1" dirty="0" smtClean="0">
                <a:latin typeface="+mj-ea"/>
                <a:ea typeface="+mj-ea"/>
              </a:rPr>
              <a:t>差異化教學實踐層面</a:t>
            </a:r>
          </a:p>
        </p:txBody>
      </p:sp>
      <p:sp>
        <p:nvSpPr>
          <p:cNvPr id="41987" name="矩形 5"/>
          <p:cNvSpPr>
            <a:spLocks noChangeArrowheads="1"/>
          </p:cNvSpPr>
          <p:nvPr/>
        </p:nvSpPr>
        <p:spPr bwMode="auto">
          <a:xfrm>
            <a:off x="6972925" y="5867403"/>
            <a:ext cx="23230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9pPr>
          </a:lstStyle>
          <a:p>
            <a:pPr defTabSz="1217613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TW">
                <a:solidFill>
                  <a:srgbClr val="002060"/>
                </a:solidFill>
                <a:ea typeface="微軟正黑體" pitchFamily="34" charset="-120"/>
              </a:rPr>
              <a:t>(</a:t>
            </a:r>
            <a:r>
              <a:rPr kumimoji="0" lang="zh-TW" altLang="en-US">
                <a:solidFill>
                  <a:srgbClr val="002060"/>
                </a:solidFill>
                <a:ea typeface="微軟正黑體" pitchFamily="34" charset="-120"/>
              </a:rPr>
              <a:t>甄曉蘭，</a:t>
            </a:r>
            <a:r>
              <a:rPr kumimoji="0" lang="en-US" altLang="zh-TW">
                <a:solidFill>
                  <a:srgbClr val="002060"/>
                </a:solidFill>
                <a:ea typeface="微軟正黑體" pitchFamily="34" charset="-120"/>
              </a:rPr>
              <a:t>2012)</a:t>
            </a:r>
            <a:endParaRPr kumimoji="0" lang="zh-TW" altLang="en-US">
              <a:solidFill>
                <a:srgbClr val="374C81"/>
              </a:solidFill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99841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1199272" y="228600"/>
          <a:ext cx="6230972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3010" name="文字方塊 5"/>
          <p:cNvSpPr txBox="1">
            <a:spLocks noChangeArrowheads="1"/>
          </p:cNvSpPr>
          <p:nvPr/>
        </p:nvSpPr>
        <p:spPr bwMode="auto">
          <a:xfrm>
            <a:off x="5029319" y="457201"/>
            <a:ext cx="2172266" cy="794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9pPr>
          </a:lstStyle>
          <a:p>
            <a:pPr defTabSz="121761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zh-TW" altLang="en-US">
                <a:solidFill>
                  <a:srgbClr val="374C81"/>
                </a:solidFill>
                <a:ea typeface="微軟正黑體" pitchFamily="34" charset="-120"/>
              </a:rPr>
              <a:t>刪減、 添加、重組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3314374" y="2971801"/>
            <a:ext cx="3005951" cy="7355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1218987">
              <a:lnSpc>
                <a:spcPct val="95000"/>
              </a:lnSpc>
              <a:defRPr/>
            </a:pPr>
            <a:r>
              <a:rPr lang="zh-TW" altLang="en-US" sz="4400" b="1" dirty="0">
                <a:solidFill>
                  <a:srgbClr val="374C81"/>
                </a:solidFill>
                <a:latin typeface="微軟正黑體"/>
                <a:cs typeface="+mj-cs"/>
              </a:rPr>
              <a:t>差異化教學</a:t>
            </a:r>
          </a:p>
        </p:txBody>
      </p:sp>
      <p:sp>
        <p:nvSpPr>
          <p:cNvPr id="43012" name="文字方塊 7"/>
          <p:cNvSpPr txBox="1">
            <a:spLocks noChangeArrowheads="1"/>
          </p:cNvSpPr>
          <p:nvPr/>
        </p:nvSpPr>
        <p:spPr bwMode="auto">
          <a:xfrm>
            <a:off x="6687101" y="2057400"/>
            <a:ext cx="1415772" cy="794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9pPr>
          </a:lstStyle>
          <a:p>
            <a:pPr defTabSz="121761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zh-TW" altLang="en-US">
                <a:solidFill>
                  <a:srgbClr val="374C81"/>
                </a:solidFill>
                <a:ea typeface="微軟正黑體" pitchFamily="34" charset="-120"/>
              </a:rPr>
              <a:t>教學法</a:t>
            </a:r>
            <a:endParaRPr kumimoji="0" lang="en-US" altLang="zh-TW">
              <a:solidFill>
                <a:srgbClr val="374C81"/>
              </a:solidFill>
              <a:ea typeface="微軟正黑體" pitchFamily="34" charset="-120"/>
            </a:endParaRPr>
          </a:p>
          <a:p>
            <a:pPr defTabSz="121761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zh-TW" altLang="en-US">
                <a:solidFill>
                  <a:srgbClr val="374C81"/>
                </a:solidFill>
                <a:ea typeface="微軟正黑體" pitchFamily="34" charset="-120"/>
              </a:rPr>
              <a:t>作業設計</a:t>
            </a:r>
          </a:p>
        </p:txBody>
      </p:sp>
      <p:sp>
        <p:nvSpPr>
          <p:cNvPr id="43013" name="文字方塊 8"/>
          <p:cNvSpPr txBox="1">
            <a:spLocks noChangeArrowheads="1"/>
          </p:cNvSpPr>
          <p:nvPr/>
        </p:nvSpPr>
        <p:spPr bwMode="auto">
          <a:xfrm>
            <a:off x="6744266" y="4724400"/>
            <a:ext cx="1415772" cy="794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9pPr>
          </a:lstStyle>
          <a:p>
            <a:pPr defTabSz="121761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zh-TW" altLang="en-US">
                <a:solidFill>
                  <a:srgbClr val="374C81"/>
                </a:solidFill>
                <a:ea typeface="微軟正黑體" pitchFamily="34" charset="-120"/>
              </a:rPr>
              <a:t>不同標準</a:t>
            </a:r>
            <a:endParaRPr kumimoji="0" lang="en-US" altLang="zh-TW">
              <a:solidFill>
                <a:srgbClr val="374C81"/>
              </a:solidFill>
              <a:ea typeface="微軟正黑體" pitchFamily="34" charset="-120"/>
            </a:endParaRPr>
          </a:p>
          <a:p>
            <a:pPr defTabSz="121761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zh-TW" altLang="en-US">
                <a:solidFill>
                  <a:srgbClr val="374C81"/>
                </a:solidFill>
                <a:ea typeface="微軟正黑體" pitchFamily="34" charset="-120"/>
              </a:rPr>
              <a:t>不同支持</a:t>
            </a:r>
          </a:p>
        </p:txBody>
      </p:sp>
      <p:sp>
        <p:nvSpPr>
          <p:cNvPr id="43014" name="文字方塊 9"/>
          <p:cNvSpPr txBox="1">
            <a:spLocks noChangeArrowheads="1"/>
          </p:cNvSpPr>
          <p:nvPr/>
        </p:nvSpPr>
        <p:spPr bwMode="auto">
          <a:xfrm>
            <a:off x="856283" y="1447802"/>
            <a:ext cx="1415772" cy="1144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9pPr>
          </a:lstStyle>
          <a:p>
            <a:pPr defTabSz="121761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zh-TW" altLang="en-US">
                <a:solidFill>
                  <a:srgbClr val="374C81"/>
                </a:solidFill>
                <a:ea typeface="微軟正黑體" pitchFamily="34" charset="-120"/>
              </a:rPr>
              <a:t>日常上課</a:t>
            </a:r>
            <a:endParaRPr kumimoji="0" lang="en-US" altLang="zh-TW">
              <a:solidFill>
                <a:srgbClr val="374C81"/>
              </a:solidFill>
              <a:ea typeface="微軟正黑體" pitchFamily="34" charset="-120"/>
            </a:endParaRPr>
          </a:p>
          <a:p>
            <a:pPr defTabSz="121761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zh-TW" altLang="en-US">
                <a:solidFill>
                  <a:srgbClr val="374C81"/>
                </a:solidFill>
                <a:ea typeface="微軟正黑體" pitchFamily="34" charset="-120"/>
              </a:rPr>
              <a:t>第八節</a:t>
            </a:r>
            <a:endParaRPr kumimoji="0" lang="en-US" altLang="zh-TW">
              <a:solidFill>
                <a:srgbClr val="374C81"/>
              </a:solidFill>
              <a:ea typeface="微軟正黑體" pitchFamily="34" charset="-120"/>
            </a:endParaRPr>
          </a:p>
          <a:p>
            <a:pPr defTabSz="121761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zh-TW" altLang="en-US">
                <a:solidFill>
                  <a:srgbClr val="374C81"/>
                </a:solidFill>
                <a:ea typeface="微軟正黑體" pitchFamily="34" charset="-120"/>
              </a:rPr>
              <a:t>假日</a:t>
            </a:r>
          </a:p>
        </p:txBody>
      </p:sp>
      <p:sp>
        <p:nvSpPr>
          <p:cNvPr id="43015" name="文字方塊 10"/>
          <p:cNvSpPr txBox="1">
            <a:spLocks noChangeArrowheads="1"/>
          </p:cNvSpPr>
          <p:nvPr/>
        </p:nvSpPr>
        <p:spPr bwMode="auto">
          <a:xfrm>
            <a:off x="1199272" y="5105400"/>
            <a:ext cx="800219" cy="794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9pPr>
          </a:lstStyle>
          <a:p>
            <a:pPr defTabSz="121761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zh-TW" altLang="en-US">
                <a:solidFill>
                  <a:srgbClr val="374C81"/>
                </a:solidFill>
                <a:ea typeface="微軟正黑體" pitchFamily="34" charset="-120"/>
              </a:rPr>
              <a:t>課前</a:t>
            </a:r>
            <a:endParaRPr kumimoji="0" lang="en-US" altLang="zh-TW">
              <a:solidFill>
                <a:srgbClr val="374C81"/>
              </a:solidFill>
              <a:ea typeface="微軟正黑體" pitchFamily="34" charset="-120"/>
            </a:endParaRPr>
          </a:p>
          <a:p>
            <a:pPr defTabSz="121761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zh-TW" altLang="en-US">
                <a:solidFill>
                  <a:srgbClr val="374C81"/>
                </a:solidFill>
                <a:ea typeface="微軟正黑體" pitchFamily="34" charset="-120"/>
              </a:rPr>
              <a:t>課中</a:t>
            </a:r>
          </a:p>
        </p:txBody>
      </p:sp>
      <p:sp>
        <p:nvSpPr>
          <p:cNvPr id="43016" name="矩形 11"/>
          <p:cNvSpPr>
            <a:spLocks noChangeArrowheads="1"/>
          </p:cNvSpPr>
          <p:nvPr/>
        </p:nvSpPr>
        <p:spPr bwMode="auto">
          <a:xfrm>
            <a:off x="6001123" y="6019803"/>
            <a:ext cx="35541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9pPr>
          </a:lstStyle>
          <a:p>
            <a:pPr defTabSz="1217613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TW">
                <a:solidFill>
                  <a:srgbClr val="002060"/>
                </a:solidFill>
                <a:ea typeface="微軟正黑體" pitchFamily="34" charset="-120"/>
              </a:rPr>
              <a:t>(</a:t>
            </a:r>
            <a:r>
              <a:rPr kumimoji="0" lang="zh-TW" altLang="en-US">
                <a:solidFill>
                  <a:srgbClr val="002060"/>
                </a:solidFill>
                <a:ea typeface="微軟正黑體" pitchFamily="34" charset="-120"/>
              </a:rPr>
              <a:t>洪儷瑜、陳美芳，</a:t>
            </a:r>
            <a:r>
              <a:rPr kumimoji="0" lang="en-US" altLang="zh-TW">
                <a:solidFill>
                  <a:srgbClr val="002060"/>
                </a:solidFill>
                <a:ea typeface="微軟正黑體" pitchFamily="34" charset="-120"/>
              </a:rPr>
              <a:t>2012)</a:t>
            </a:r>
            <a:endParaRPr kumimoji="0" lang="zh-TW" altLang="en-US">
              <a:solidFill>
                <a:srgbClr val="374C81"/>
              </a:solidFill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8276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標題 1"/>
          <p:cNvSpPr>
            <a:spLocks noGrp="1"/>
          </p:cNvSpPr>
          <p:nvPr>
            <p:ph type="title"/>
          </p:nvPr>
        </p:nvSpPr>
        <p:spPr>
          <a:xfrm>
            <a:off x="838419" y="692150"/>
            <a:ext cx="3409648" cy="781050"/>
          </a:xfrm>
        </p:spPr>
        <p:txBody>
          <a:bodyPr/>
          <a:lstStyle/>
          <a:p>
            <a:r>
              <a:rPr kumimoji="0" altLang="en-US" smtClean="0">
                <a:latin typeface="微軟正黑體" pitchFamily="34" charset="-120"/>
                <a:ea typeface="微軟正黑體" pitchFamily="34" charset="-120"/>
              </a:rPr>
              <a:t>偷靴   教學示例 </a:t>
            </a:r>
            <a:r>
              <a:rPr kumimoji="0" lang="en-US" altLang="zh-TW" smtClean="0">
                <a:latin typeface="微軟正黑體" pitchFamily="34" charset="-120"/>
                <a:ea typeface="微軟正黑體" pitchFamily="34" charset="-120"/>
              </a:rPr>
              <a:t>1</a:t>
            </a:r>
            <a:r>
              <a:rPr kumimoji="0" altLang="en-US" smtClean="0">
                <a:latin typeface="微軟正黑體" pitchFamily="34" charset="-120"/>
                <a:ea typeface="微軟正黑體" pitchFamily="34" charset="-120"/>
              </a:rPr>
              <a:t> </a:t>
            </a:r>
          </a:p>
        </p:txBody>
      </p:sp>
      <p:sp>
        <p:nvSpPr>
          <p:cNvPr id="78850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0" altLang="en-US" sz="40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教學目標</a:t>
            </a:r>
            <a:r>
              <a:rPr kumimoji="0" altLang="en-US" sz="4000" smtClean="0">
                <a:latin typeface="微軟正黑體" pitchFamily="34" charset="-120"/>
                <a:ea typeface="微軟正黑體" pitchFamily="34" charset="-120"/>
              </a:rPr>
              <a:t>：透過不同的鷹架支持與閱讀策略應用破解文言文密碼，讓不同程度的孩子都能理解文言文。</a:t>
            </a:r>
            <a:endParaRPr kumimoji="0" lang="en-US" altLang="zh-TW" sz="400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kumimoji="0" altLang="en-US" sz="40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差異化策略</a:t>
            </a:r>
            <a:r>
              <a:rPr kumimoji="0" altLang="en-US" sz="4000" smtClean="0">
                <a:latin typeface="微軟正黑體" pitchFamily="34" charset="-120"/>
                <a:ea typeface="微軟正黑體" pitchFamily="34" charset="-120"/>
              </a:rPr>
              <a:t>：分組</a:t>
            </a:r>
            <a:r>
              <a:rPr kumimoji="0" lang="en-US" altLang="zh-TW" sz="400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kumimoji="0" altLang="en-US" sz="4000" smtClean="0">
                <a:latin typeface="微軟正黑體" pitchFamily="34" charset="-120"/>
                <a:ea typeface="微軟正黑體" pitchFamily="34" charset="-120"/>
              </a:rPr>
              <a:t>兩兩配對</a:t>
            </a:r>
            <a:r>
              <a:rPr kumimoji="0" lang="en-US" altLang="zh-TW" sz="400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kumimoji="0" altLang="en-US" sz="4000" smtClean="0">
                <a:latin typeface="微軟正黑體" pitchFamily="34" charset="-120"/>
                <a:ea typeface="微軟正黑體" pitchFamily="34" charset="-120"/>
              </a:rPr>
              <a:t>、學習單、學習任務、學習表現。</a:t>
            </a:r>
            <a:endParaRPr kumimoji="0" lang="en-US" altLang="zh-TW" sz="400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kumimoji="0" altLang="en-US" sz="4000" smtClean="0">
                <a:latin typeface="微軟正黑體" pitchFamily="34" charset="-120"/>
                <a:ea typeface="微軟正黑體" pitchFamily="34" charset="-120"/>
              </a:rPr>
              <a:t>第一段 </a:t>
            </a:r>
            <a:r>
              <a:rPr kumimoji="0" lang="en-US" altLang="zh-TW" sz="4000" smtClean="0">
                <a:latin typeface="微軟正黑體" pitchFamily="34" charset="-120"/>
                <a:ea typeface="微軟正黑體" pitchFamily="34" charset="-120"/>
                <a:hlinkClick r:id="rId2" action="ppaction://hlinkfile"/>
              </a:rPr>
              <a:t>1</a:t>
            </a:r>
            <a:r>
              <a:rPr kumimoji="0" altLang="en-US" sz="4000" smtClean="0">
                <a:latin typeface="微軟正黑體" pitchFamily="34" charset="-120"/>
                <a:ea typeface="微軟正黑體" pitchFamily="34" charset="-120"/>
              </a:rPr>
              <a:t> 、 </a:t>
            </a:r>
            <a:r>
              <a:rPr kumimoji="0" lang="en-US" altLang="zh-TW" sz="4000" smtClean="0">
                <a:latin typeface="微軟正黑體" pitchFamily="34" charset="-120"/>
                <a:ea typeface="微軟正黑體" pitchFamily="34" charset="-120"/>
                <a:hlinkClick r:id="rId3" action="ppaction://hlinkfile"/>
              </a:rPr>
              <a:t>2</a:t>
            </a:r>
            <a:r>
              <a:rPr kumimoji="0" altLang="en-US" sz="4000" smtClean="0">
                <a:latin typeface="微軟正黑體" pitchFamily="34" charset="-120"/>
                <a:ea typeface="微軟正黑體" pitchFamily="34" charset="-120"/>
              </a:rPr>
              <a:t>     第二段   </a:t>
            </a:r>
            <a:r>
              <a:rPr kumimoji="0" lang="en-US" altLang="zh-TW" sz="4000" smtClean="0">
                <a:latin typeface="微軟正黑體" pitchFamily="34" charset="-120"/>
                <a:ea typeface="微軟正黑體" pitchFamily="34" charset="-120"/>
                <a:hlinkClick r:id="rId4" action="ppaction://hlinkfile"/>
              </a:rPr>
              <a:t>1</a:t>
            </a:r>
            <a:r>
              <a:rPr kumimoji="0" altLang="en-US" sz="4000" smtClean="0">
                <a:latin typeface="微軟正黑體" pitchFamily="34" charset="-120"/>
                <a:ea typeface="微軟正黑體" pitchFamily="34" charset="-120"/>
              </a:rPr>
              <a:t>    第三段 </a:t>
            </a:r>
            <a:r>
              <a:rPr kumimoji="0" lang="en-US" altLang="zh-TW" sz="4000" smtClean="0">
                <a:latin typeface="微軟正黑體" pitchFamily="34" charset="-120"/>
                <a:ea typeface="微軟正黑體" pitchFamily="34" charset="-120"/>
                <a:hlinkClick r:id="rId5" action="ppaction://hlinkfile"/>
              </a:rPr>
              <a:t>1</a:t>
            </a:r>
            <a:r>
              <a:rPr kumimoji="0" altLang="en-US" sz="4000" smtClean="0"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kumimoji="0" lang="en-US" altLang="zh-TW" sz="4000" smtClean="0">
                <a:latin typeface="微軟正黑體" pitchFamily="34" charset="-120"/>
                <a:ea typeface="微軟正黑體" pitchFamily="34" charset="-120"/>
                <a:hlinkClick r:id="rId6" action="ppaction://hlinkfile"/>
              </a:rPr>
              <a:t>2</a:t>
            </a:r>
            <a:endParaRPr kumimoji="0" altLang="en-US" sz="4000" smtClean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4217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altLang="en-US" smtClean="0">
                <a:latin typeface="微軟正黑體" pitchFamily="34" charset="-120"/>
                <a:ea typeface="微軟正黑體" pitchFamily="34" charset="-120"/>
              </a:rPr>
              <a:t>偷靴   教學示例 </a:t>
            </a:r>
            <a:r>
              <a:rPr kumimoji="0" lang="en-US" altLang="zh-TW" smtClean="0">
                <a:latin typeface="微軟正黑體" pitchFamily="34" charset="-120"/>
                <a:ea typeface="微軟正黑體" pitchFamily="34" charset="-120"/>
              </a:rPr>
              <a:t>2</a:t>
            </a:r>
            <a:r>
              <a:rPr kumimoji="0" altLang="en-US" smtClean="0">
                <a:latin typeface="微軟正黑體" pitchFamily="34" charset="-120"/>
                <a:ea typeface="微軟正黑體" pitchFamily="34" charset="-120"/>
              </a:rPr>
              <a:t> </a:t>
            </a:r>
          </a:p>
        </p:txBody>
      </p:sp>
      <p:sp>
        <p:nvSpPr>
          <p:cNvPr id="79874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0" altLang="en-US" smtClean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79875" name="圖片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311" y="2420938"/>
            <a:ext cx="3295318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6" name="圖片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749" y="2420938"/>
            <a:ext cx="3403693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75551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altLang="en-US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0898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0" altLang="en-US" smtClean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80899" name="圖片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091" y="333377"/>
            <a:ext cx="2970192" cy="316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00" name="圖片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935" y="333375"/>
            <a:ext cx="2971383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01" name="圖片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091" y="3644900"/>
            <a:ext cx="2970192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02" name="圖片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2342" y="3789363"/>
            <a:ext cx="3078568" cy="282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6244725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418" y="620716"/>
            <a:ext cx="3247681" cy="852487"/>
          </a:xfrm>
        </p:spPr>
        <p:txBody>
          <a:bodyPr>
            <a:normAutofit/>
          </a:bodyPr>
          <a:lstStyle/>
          <a:p>
            <a:r>
              <a:rPr kumimoji="0" altLang="en-US" sz="4000" smtClean="0">
                <a:latin typeface="微軟正黑體" pitchFamily="34" charset="-120"/>
                <a:ea typeface="微軟正黑體" pitchFamily="34" charset="-120"/>
              </a:rPr>
              <a:t>偷靴   教學示例</a:t>
            </a:r>
            <a:r>
              <a:rPr kumimoji="0" lang="en-US" altLang="zh-TW" sz="4000" smtClean="0">
                <a:latin typeface="微軟正黑體" pitchFamily="34" charset="-120"/>
                <a:ea typeface="微軟正黑體" pitchFamily="34" charset="-120"/>
              </a:rPr>
              <a:t>3</a:t>
            </a:r>
            <a:r>
              <a:rPr kumimoji="0" altLang="en-US" sz="4000" smtClean="0">
                <a:latin typeface="微軟正黑體" pitchFamily="34" charset="-120"/>
                <a:ea typeface="微軟正黑體" pitchFamily="34" charset="-120"/>
              </a:rPr>
              <a:t> </a:t>
            </a:r>
          </a:p>
        </p:txBody>
      </p:sp>
      <p:sp>
        <p:nvSpPr>
          <p:cNvPr id="81922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0" altLang="en-US" sz="4400" smtClean="0">
                <a:latin typeface="微軟正黑體" pitchFamily="34" charset="-120"/>
                <a:ea typeface="微軟正黑體" pitchFamily="34" charset="-120"/>
              </a:rPr>
              <a:t>孩子自行選擇相關資源：</a:t>
            </a:r>
            <a:endParaRPr kumimoji="0" lang="en-US" altLang="zh-TW" sz="440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Arial" pitchFamily="34" charset="0"/>
              <a:buNone/>
            </a:pPr>
            <a:r>
              <a:rPr kumimoji="0" altLang="en-US" sz="440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kumimoji="0" lang="en-US" altLang="zh-TW" sz="4400" smtClean="0">
                <a:latin typeface="微軟正黑體" pitchFamily="34" charset="-120"/>
                <a:ea typeface="微軟正黑體" pitchFamily="34" charset="-120"/>
              </a:rPr>
              <a:t>※</a:t>
            </a:r>
            <a:r>
              <a:rPr kumimoji="0" altLang="en-US" sz="440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kumimoji="0" altLang="en-US" sz="4400" smtClean="0">
                <a:latin typeface="微軟正黑體" pitchFamily="34" charset="-120"/>
                <a:ea typeface="微軟正黑體" pitchFamily="34" charset="-120"/>
                <a:hlinkClick r:id="rId2" action="ppaction://hlinkfile"/>
              </a:rPr>
              <a:t>結構圖</a:t>
            </a:r>
            <a:endParaRPr kumimoji="0" lang="en-US" altLang="zh-TW" sz="440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Arial" pitchFamily="34" charset="0"/>
              <a:buNone/>
            </a:pPr>
            <a:r>
              <a:rPr kumimoji="0" altLang="en-US" sz="440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kumimoji="0" lang="en-US" altLang="zh-TW" sz="4400" smtClean="0">
                <a:latin typeface="微軟正黑體" pitchFamily="34" charset="-120"/>
                <a:ea typeface="微軟正黑體" pitchFamily="34" charset="-120"/>
              </a:rPr>
              <a:t>※</a:t>
            </a:r>
            <a:r>
              <a:rPr kumimoji="0" altLang="en-US" sz="4400" smtClean="0">
                <a:latin typeface="微軟正黑體" pitchFamily="34" charset="-120"/>
                <a:ea typeface="微軟正黑體" pitchFamily="34" charset="-120"/>
              </a:rPr>
              <a:t> 段落</a:t>
            </a:r>
            <a:r>
              <a:rPr kumimoji="0" lang="en-US" altLang="zh-TW" sz="440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kumimoji="0" altLang="en-US" sz="4400" smtClean="0">
                <a:latin typeface="微軟正黑體" pitchFamily="34" charset="-120"/>
                <a:ea typeface="微軟正黑體" pitchFamily="34" charset="-120"/>
              </a:rPr>
              <a:t>全文</a:t>
            </a:r>
            <a:r>
              <a:rPr kumimoji="0" lang="en-US" altLang="zh-TW" sz="440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kumimoji="0" altLang="en-US" sz="4400" smtClean="0">
                <a:latin typeface="微軟正黑體" pitchFamily="34" charset="-120"/>
                <a:ea typeface="微軟正黑體" pitchFamily="34" charset="-120"/>
              </a:rPr>
              <a:t>大意    </a:t>
            </a:r>
            <a:endParaRPr kumimoji="0" lang="en-US" altLang="zh-TW" sz="440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Arial" pitchFamily="34" charset="0"/>
              <a:buNone/>
            </a:pPr>
            <a:r>
              <a:rPr kumimoji="0" altLang="en-US" sz="440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kumimoji="0" lang="en-US" altLang="zh-TW" sz="4400" smtClean="0">
                <a:latin typeface="微軟正黑體" pitchFamily="34" charset="-120"/>
                <a:ea typeface="微軟正黑體" pitchFamily="34" charset="-120"/>
              </a:rPr>
              <a:t>※</a:t>
            </a:r>
            <a:r>
              <a:rPr kumimoji="0" altLang="en-US" sz="4400" smtClean="0">
                <a:latin typeface="微軟正黑體" pitchFamily="34" charset="-120"/>
                <a:ea typeface="微軟正黑體" pitchFamily="34" charset="-120"/>
              </a:rPr>
              <a:t> 漫畫圖</a:t>
            </a:r>
            <a:endParaRPr kumimoji="0" lang="en-US" altLang="zh-TW" sz="440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Arial" pitchFamily="34" charset="0"/>
              <a:buNone/>
            </a:pPr>
            <a:r>
              <a:rPr kumimoji="0" altLang="en-US" sz="440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kumimoji="0" lang="en-US" altLang="zh-TW" sz="4400" smtClean="0">
                <a:latin typeface="微軟正黑體" pitchFamily="34" charset="-120"/>
                <a:ea typeface="微軟正黑體" pitchFamily="34" charset="-120"/>
              </a:rPr>
              <a:t>※</a:t>
            </a:r>
            <a:r>
              <a:rPr kumimoji="0" altLang="en-US" sz="440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kumimoji="0" altLang="en-US" sz="4400" smtClean="0">
                <a:latin typeface="微軟正黑體" pitchFamily="34" charset="-120"/>
                <a:ea typeface="微軟正黑體" pitchFamily="34" charset="-120"/>
                <a:hlinkClick r:id="rId3"/>
              </a:rPr>
              <a:t>影片</a:t>
            </a:r>
            <a:r>
              <a:rPr kumimoji="0" altLang="en-US" sz="4400" smtClean="0">
                <a:latin typeface="微軟正黑體" pitchFamily="34" charset="-120"/>
                <a:ea typeface="微軟正黑體" pitchFamily="34" charset="-120"/>
              </a:rPr>
              <a:t> </a:t>
            </a:r>
            <a:endParaRPr kumimoji="0" lang="en-US" altLang="zh-TW" sz="4400" smtClean="0">
              <a:latin typeface="微軟正黑體" pitchFamily="34" charset="-120"/>
              <a:ea typeface="微軟正黑體" pitchFamily="34" charset="-120"/>
            </a:endParaRPr>
          </a:p>
          <a:p>
            <a:endParaRPr kumimoji="0" altLang="en-US" sz="4400" smtClean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0767187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altLang="en-US" smtClean="0">
                <a:latin typeface="微軟正黑體" pitchFamily="34" charset="-120"/>
                <a:ea typeface="微軟正黑體" pitchFamily="34" charset="-120"/>
              </a:rPr>
              <a:t>偷靴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0" altLang="zh-TW" sz="2200" smtClean="0">
                <a:latin typeface="微軟正黑體" pitchFamily="34" charset="-120"/>
                <a:ea typeface="微軟正黑體" pitchFamily="34" charset="-120"/>
              </a:rPr>
              <a:t>或著新靴行市上，一人向之長揖，握手寒暄。著靴者茫然，曰：「素不相識。」其人怒，罵曰：「汝著新靴，便忘故人？」掀其帽擲瓦上，去。著靴者疑此人醉，故酗酒。</a:t>
            </a:r>
          </a:p>
          <a:p>
            <a:r>
              <a:rPr kumimoji="0" altLang="zh-TW" sz="2200" smtClean="0">
                <a:latin typeface="微軟正黑體" pitchFamily="34" charset="-120"/>
                <a:ea typeface="微軟正黑體" pitchFamily="34" charset="-120"/>
              </a:rPr>
              <a:t>方徬徨間，又一人來，笑曰：「前客何惡戲耶？尊頭暴露烈日中，何不上瓦取帽？」著靴者曰：「無梯，奈何？」其人曰：「我慣作好事，以肩當梯，與汝踏上瓦，何如？」著靴者感謝。</a:t>
            </a:r>
          </a:p>
          <a:p>
            <a:r>
              <a:rPr kumimoji="0" altLang="zh-TW" sz="2200" smtClean="0">
                <a:latin typeface="微軟正黑體" pitchFamily="34" charset="-120"/>
                <a:ea typeface="微軟正黑體" pitchFamily="34" charset="-120"/>
              </a:rPr>
              <a:t>乃蹲地上，聳其肩。著靴者將上，則又怒曰：「汝太性急矣！汝帽宜惜，我衫亦宜惜。汝靴雖新，靴底泥土不少，忍汙我肩上衫乎？」著靴者愧謝，脫靴交彼，以襪踏肩而上。其人持靴徑奔，取帽者高居瓦上，勢不能下。</a:t>
            </a:r>
          </a:p>
          <a:p>
            <a:r>
              <a:rPr kumimoji="0" altLang="zh-TW" sz="2200" smtClean="0">
                <a:latin typeface="微軟正黑體" pitchFamily="34" charset="-120"/>
                <a:ea typeface="微軟正黑體" pitchFamily="34" charset="-120"/>
              </a:rPr>
              <a:t>市人以為兩人交好，故相戲也，無過問者。失靴人哀告街鄰尋覓得梯才下，持靴者不知何處去矣。</a:t>
            </a:r>
          </a:p>
          <a:p>
            <a:endParaRPr kumimoji="0" altLang="en-US" sz="2200" smtClean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6325027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5760555" y="1557338"/>
            <a:ext cx="2917791" cy="863600"/>
          </a:xfrm>
        </p:spPr>
        <p:txBody>
          <a:bodyPr anchor="t">
            <a:normAutofit fontScale="90000"/>
          </a:bodyPr>
          <a:lstStyle/>
          <a:p>
            <a:r>
              <a:rPr kumimoji="0" altLang="en-US" smtClean="0">
                <a:latin typeface="微軟正黑體" pitchFamily="34" charset="-120"/>
                <a:ea typeface="微軟正黑體" pitchFamily="34" charset="-120"/>
              </a:rPr>
              <a:t>我們一起努力</a:t>
            </a:r>
            <a:r>
              <a:rPr kumimoji="0" lang="en-US" altLang="zh-TW" sz="400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kumimoji="0" lang="en-US" altLang="zh-TW" sz="4000" smtClean="0">
                <a:latin typeface="微軟正黑體" pitchFamily="34" charset="-120"/>
                <a:ea typeface="微軟正黑體" pitchFamily="34" charset="-120"/>
              </a:rPr>
            </a:br>
            <a:r>
              <a:rPr kumimoji="0" lang="en-US" altLang="zh-TW" sz="400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kumimoji="0" lang="en-US" altLang="zh-TW" sz="4000" smtClean="0">
                <a:latin typeface="微軟正黑體" pitchFamily="34" charset="-120"/>
                <a:ea typeface="微軟正黑體" pitchFamily="34" charset="-120"/>
              </a:rPr>
            </a:br>
            <a:endParaRPr kumimoji="0" altLang="en-US" sz="400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6259" name="文字版面配置區 2"/>
          <p:cNvSpPr>
            <a:spLocks noGrp="1"/>
          </p:cNvSpPr>
          <p:nvPr>
            <p:ph type="body" idx="4294967295"/>
          </p:nvPr>
        </p:nvSpPr>
        <p:spPr>
          <a:xfrm>
            <a:off x="3653790" y="549275"/>
            <a:ext cx="4807806" cy="1009650"/>
          </a:xfrm>
        </p:spPr>
        <p:txBody>
          <a:bodyPr anchor="b"/>
          <a:lstStyle/>
          <a:p>
            <a:pPr marL="0" indent="0">
              <a:spcBef>
                <a:spcPct val="0"/>
              </a:spcBef>
              <a:buFont typeface="Arial" pitchFamily="34" charset="0"/>
              <a:buNone/>
            </a:pPr>
            <a:r>
              <a:rPr kumimoji="0" altLang="en-US" sz="4400" smtClean="0">
                <a:latin typeface="微軟正黑體" pitchFamily="34" charset="-120"/>
                <a:ea typeface="微軟正黑體" pitchFamily="34" charset="-120"/>
              </a:rPr>
              <a:t>教學多異點，成效多一點</a:t>
            </a:r>
          </a:p>
        </p:txBody>
      </p:sp>
      <p:pic>
        <p:nvPicPr>
          <p:cNvPr id="96260" name="Picture 2" descr="http://x.limgs.cn/f1/c1/up201202/33c91ccb51886c4b5db27d1cb41e1e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316" y="2492375"/>
            <a:ext cx="4307612" cy="384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32610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標題 1"/>
          <p:cNvSpPr>
            <a:spLocks noGrp="1"/>
          </p:cNvSpPr>
          <p:nvPr>
            <p:ph type="title" idx="4294967295"/>
          </p:nvPr>
        </p:nvSpPr>
        <p:spPr>
          <a:xfrm>
            <a:off x="570458" y="533400"/>
            <a:ext cx="6420331" cy="939800"/>
          </a:xfrm>
        </p:spPr>
        <p:txBody>
          <a:bodyPr/>
          <a:lstStyle/>
          <a:p>
            <a:r>
              <a:rPr kumimoji="0" altLang="en-US" b="1" smtClean="0">
                <a:latin typeface="微軟正黑體" pitchFamily="34" charset="-120"/>
                <a:ea typeface="微軟正黑體" pitchFamily="34" charset="-120"/>
              </a:rPr>
              <a:t>教學中我們如何因應這些</a:t>
            </a:r>
            <a:r>
              <a:rPr kumimoji="0" lang="en-US" altLang="zh-TW" b="1" smtClean="0">
                <a:latin typeface="微軟正黑體" pitchFamily="34" charset="-120"/>
                <a:ea typeface="微軟正黑體" pitchFamily="34" charset="-120"/>
              </a:rPr>
              <a:t>outlier</a:t>
            </a:r>
            <a:r>
              <a:rPr kumimoji="0" altLang="en-US" b="1" smtClean="0">
                <a:latin typeface="微軟正黑體" pitchFamily="34" charset="-120"/>
                <a:ea typeface="微軟正黑體" pitchFamily="34" charset="-120"/>
              </a:rPr>
              <a:t>？</a:t>
            </a:r>
          </a:p>
        </p:txBody>
      </p:sp>
      <p:sp>
        <p:nvSpPr>
          <p:cNvPr id="97283" name="內容版面配置區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kumimoji="0" altLang="en-US" smtClean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972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34" y="1676400"/>
            <a:ext cx="822698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54050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384" y="2667003"/>
            <a:ext cx="4401696" cy="19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307" name="標題 1"/>
          <p:cNvSpPr>
            <a:spLocks noGrp="1"/>
          </p:cNvSpPr>
          <p:nvPr>
            <p:ph type="title" idx="4294967295"/>
          </p:nvPr>
        </p:nvSpPr>
        <p:spPr>
          <a:xfrm>
            <a:off x="838418" y="685800"/>
            <a:ext cx="4476726" cy="787400"/>
          </a:xfrm>
        </p:spPr>
        <p:txBody>
          <a:bodyPr/>
          <a:lstStyle/>
          <a:p>
            <a:r>
              <a:rPr kumimoji="0" altLang="en-US" b="1" smtClean="0">
                <a:latin typeface="微軟正黑體" pitchFamily="34" charset="-120"/>
                <a:ea typeface="微軟正黑體" pitchFamily="34" charset="-120"/>
              </a:rPr>
              <a:t>課堂上的妥協</a:t>
            </a:r>
          </a:p>
        </p:txBody>
      </p:sp>
      <p:sp>
        <p:nvSpPr>
          <p:cNvPr id="98308" name="內容版面配置區 2"/>
          <p:cNvSpPr>
            <a:spLocks noGrp="1"/>
          </p:cNvSpPr>
          <p:nvPr>
            <p:ph idx="4294967295"/>
          </p:nvPr>
        </p:nvSpPr>
        <p:spPr>
          <a:xfrm>
            <a:off x="838420" y="1701800"/>
            <a:ext cx="7619603" cy="1498600"/>
          </a:xfrm>
        </p:spPr>
        <p:txBody>
          <a:bodyPr/>
          <a:lstStyle/>
          <a:p>
            <a:r>
              <a:rPr kumimoji="0" altLang="en-US" sz="400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平時在課堂上，不同的程度的學生都有不同的妥協</a:t>
            </a:r>
          </a:p>
        </p:txBody>
      </p:sp>
      <p:sp>
        <p:nvSpPr>
          <p:cNvPr id="4" name="七角星形 3"/>
          <p:cNvSpPr/>
          <p:nvPr/>
        </p:nvSpPr>
        <p:spPr>
          <a:xfrm>
            <a:off x="5600968" y="4648200"/>
            <a:ext cx="1028968" cy="1219200"/>
          </a:xfrm>
          <a:prstGeom prst="star7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987">
              <a:defRPr/>
            </a:pPr>
            <a:r>
              <a:rPr lang="zh-TW" altLang="en-US" sz="4400" dirty="0">
                <a:solidFill>
                  <a:srgbClr val="FFFFFF"/>
                </a:solidFill>
              </a:rPr>
              <a:t>難</a:t>
            </a:r>
          </a:p>
        </p:txBody>
      </p:sp>
      <p:sp>
        <p:nvSpPr>
          <p:cNvPr id="5" name="七角星形 4"/>
          <p:cNvSpPr/>
          <p:nvPr/>
        </p:nvSpPr>
        <p:spPr>
          <a:xfrm>
            <a:off x="4000352" y="4648200"/>
            <a:ext cx="1429122" cy="1600200"/>
          </a:xfrm>
          <a:prstGeom prst="star7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987">
              <a:defRPr/>
            </a:pPr>
            <a:r>
              <a:rPr lang="zh-TW" altLang="en-US" sz="4400" b="1" dirty="0">
                <a:solidFill>
                  <a:srgbClr val="002060"/>
                </a:solidFill>
              </a:rPr>
              <a:t>易</a:t>
            </a:r>
          </a:p>
        </p:txBody>
      </p:sp>
    </p:spTree>
    <p:extLst>
      <p:ext uri="{BB962C8B-B14F-4D97-AF65-F5344CB8AC3E}">
        <p14:creationId xmlns:p14="http://schemas.microsoft.com/office/powerpoint/2010/main" val="37957661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標題 2"/>
          <p:cNvSpPr>
            <a:spLocks noGrp="1"/>
          </p:cNvSpPr>
          <p:nvPr>
            <p:ph type="title"/>
          </p:nvPr>
        </p:nvSpPr>
        <p:spPr>
          <a:xfrm>
            <a:off x="838420" y="685800"/>
            <a:ext cx="7619603" cy="787400"/>
          </a:xfrm>
        </p:spPr>
        <p:txBody>
          <a:bodyPr/>
          <a:lstStyle/>
          <a:p>
            <a:r>
              <a:rPr kumimoji="0" altLang="en-US" sz="4300" b="1" smtClean="0">
                <a:latin typeface="微軟正黑體" pitchFamily="34" charset="-120"/>
                <a:ea typeface="微軟正黑體" pitchFamily="34" charset="-120"/>
              </a:rPr>
              <a:t>課程大綱</a:t>
            </a:r>
          </a:p>
        </p:txBody>
      </p:sp>
      <p:sp>
        <p:nvSpPr>
          <p:cNvPr id="14338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0" altLang="en-US" sz="4000" smtClean="0">
                <a:latin typeface="微軟正黑體" pitchFamily="34" charset="-120"/>
                <a:ea typeface="微軟正黑體" pitchFamily="34" charset="-120"/>
              </a:rPr>
              <a:t>差異化教學的</a:t>
            </a:r>
            <a:r>
              <a:rPr kumimoji="0" altLang="en-US" sz="4000" u="sng" smtClean="0">
                <a:latin typeface="微軟正黑體" pitchFamily="34" charset="-120"/>
                <a:ea typeface="微軟正黑體" pitchFamily="34" charset="-120"/>
              </a:rPr>
              <a:t>意義</a:t>
            </a:r>
            <a:endParaRPr kumimoji="0" lang="en-US" altLang="zh-TW" sz="4000" u="sng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kumimoji="0" altLang="en-US" sz="4000" smtClean="0">
                <a:latin typeface="微軟正黑體" pitchFamily="34" charset="-120"/>
                <a:ea typeface="微軟正黑體" pitchFamily="34" charset="-120"/>
              </a:rPr>
              <a:t>實施差異化教學的</a:t>
            </a:r>
            <a:r>
              <a:rPr kumimoji="0" altLang="en-US" sz="4000" u="sng" smtClean="0">
                <a:latin typeface="微軟正黑體" pitchFamily="34" charset="-120"/>
                <a:ea typeface="微軟正黑體" pitchFamily="34" charset="-120"/>
              </a:rPr>
              <a:t>原因</a:t>
            </a:r>
            <a:endParaRPr kumimoji="0" lang="en-US" altLang="zh-TW" sz="4000" u="sng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kumimoji="0" altLang="en-US" sz="4000" smtClean="0">
                <a:latin typeface="微軟正黑體" pitchFamily="34" charset="-120"/>
                <a:ea typeface="微軟正黑體" pitchFamily="34" charset="-120"/>
              </a:rPr>
              <a:t>差異化教學的實施</a:t>
            </a:r>
            <a:r>
              <a:rPr kumimoji="0" altLang="en-US" sz="4000" u="sng" smtClean="0">
                <a:latin typeface="微軟正黑體" pitchFamily="34" charset="-120"/>
                <a:ea typeface="微軟正黑體" pitchFamily="34" charset="-120"/>
              </a:rPr>
              <a:t>原則</a:t>
            </a:r>
            <a:endParaRPr kumimoji="0" lang="en-US" altLang="zh-TW" sz="4000" u="sng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kumimoji="0" altLang="en-US" sz="4000" smtClean="0">
                <a:latin typeface="微軟正黑體" pitchFamily="34" charset="-120"/>
                <a:ea typeface="微軟正黑體" pitchFamily="34" charset="-120"/>
              </a:rPr>
              <a:t>差異化教學的</a:t>
            </a:r>
            <a:r>
              <a:rPr kumimoji="0" altLang="en-US" sz="4000" u="sng" smtClean="0">
                <a:latin typeface="微軟正黑體" pitchFamily="34" charset="-120"/>
                <a:ea typeface="微軟正黑體" pitchFamily="34" charset="-120"/>
              </a:rPr>
              <a:t>策略</a:t>
            </a:r>
            <a:endParaRPr kumimoji="0" lang="en-US" altLang="zh-TW" sz="4000" u="sng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kumimoji="0" altLang="en-US" sz="4000" smtClean="0">
                <a:latin typeface="微軟正黑體" pitchFamily="34" charset="-120"/>
                <a:ea typeface="微軟正黑體" pitchFamily="34" charset="-120"/>
              </a:rPr>
              <a:t>國文科差異化教學</a:t>
            </a:r>
            <a:r>
              <a:rPr kumimoji="0" altLang="en-US" sz="4000" u="sng" smtClean="0">
                <a:latin typeface="微軟正黑體" pitchFamily="34" charset="-120"/>
                <a:ea typeface="微軟正黑體" pitchFamily="34" charset="-120"/>
              </a:rPr>
              <a:t>示例</a:t>
            </a:r>
            <a:endParaRPr kumimoji="0" lang="en-US" altLang="zh-TW" sz="4000" u="sng" smtClean="0">
              <a:latin typeface="微軟正黑體" pitchFamily="34" charset="-120"/>
              <a:ea typeface="微軟正黑體" pitchFamily="34" charset="-120"/>
            </a:endParaRPr>
          </a:p>
          <a:p>
            <a:endParaRPr kumimoji="0" lang="en-US" altLang="zh-TW" sz="4000" smtClean="0">
              <a:latin typeface="微軟正黑體" pitchFamily="34" charset="-120"/>
              <a:ea typeface="微軟正黑體" pitchFamily="34" charset="-120"/>
            </a:endParaRPr>
          </a:p>
          <a:p>
            <a:endParaRPr kumimoji="0" altLang="en-US" smtClean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15515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t">
            <a:normAutofit/>
          </a:bodyPr>
          <a:lstStyle/>
          <a:p>
            <a:r>
              <a:rPr kumimoji="0" altLang="en-US" sz="4300" b="1" smtClean="0">
                <a:latin typeface="微軟正黑體" pitchFamily="34" charset="-120"/>
                <a:ea typeface="微軟正黑體" pitchFamily="34" charset="-120"/>
              </a:rPr>
              <a:t>您想到什麼呢</a:t>
            </a:r>
            <a:r>
              <a:rPr kumimoji="0" lang="en-US" altLang="zh-TW" sz="4300" b="1" smtClean="0">
                <a:latin typeface="微軟正黑體" pitchFamily="34" charset="-120"/>
                <a:ea typeface="微軟正黑體" pitchFamily="34" charset="-120"/>
              </a:rPr>
              <a:t>﹖</a:t>
            </a:r>
            <a:endParaRPr kumimoji="0" altLang="en-US" sz="4300" b="1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5235" name="內容版面配置區 2"/>
          <p:cNvSpPr>
            <a:spLocks noGrp="1"/>
          </p:cNvSpPr>
          <p:nvPr>
            <p:ph idx="4294967295"/>
          </p:nvPr>
        </p:nvSpPr>
        <p:spPr>
          <a:xfrm>
            <a:off x="790782" y="1484313"/>
            <a:ext cx="7832781" cy="4624387"/>
          </a:xfrm>
        </p:spPr>
        <p:txBody>
          <a:bodyPr lIns="91440" tIns="45720" rIns="91440" bIns="45720"/>
          <a:lstStyle/>
          <a:p>
            <a:r>
              <a:rPr kumimoji="0" altLang="en-US" sz="4300" b="1" smtClean="0">
                <a:latin typeface="微軟正黑體" pitchFamily="34" charset="-120"/>
                <a:ea typeface="微軟正黑體" pitchFamily="34" charset="-120"/>
              </a:rPr>
              <a:t>請您運用想像力，寫出所有想到的東西</a:t>
            </a:r>
            <a:r>
              <a:rPr kumimoji="0" lang="en-US" altLang="zh-TW" sz="4300" b="1" smtClean="0">
                <a:latin typeface="微軟正黑體" pitchFamily="34" charset="-120"/>
                <a:ea typeface="微軟正黑體" pitchFamily="34" charset="-120"/>
              </a:rPr>
              <a:t>｡</a:t>
            </a:r>
          </a:p>
          <a:p>
            <a:endParaRPr altLang="en-US" sz="5400" smtClean="0"/>
          </a:p>
        </p:txBody>
      </p:sp>
      <p:sp>
        <p:nvSpPr>
          <p:cNvPr id="4" name="橢圓 3"/>
          <p:cNvSpPr/>
          <p:nvPr/>
        </p:nvSpPr>
        <p:spPr>
          <a:xfrm>
            <a:off x="2915411" y="2781303"/>
            <a:ext cx="3457285" cy="3095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5" name="橢圓 4"/>
          <p:cNvSpPr/>
          <p:nvPr/>
        </p:nvSpPr>
        <p:spPr>
          <a:xfrm>
            <a:off x="3456094" y="3249613"/>
            <a:ext cx="2375916" cy="2159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8506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標題 1"/>
          <p:cNvSpPr>
            <a:spLocks noGrp="1"/>
          </p:cNvSpPr>
          <p:nvPr>
            <p:ph type="title"/>
          </p:nvPr>
        </p:nvSpPr>
        <p:spPr>
          <a:xfrm>
            <a:off x="838420" y="549275"/>
            <a:ext cx="7619603" cy="923925"/>
          </a:xfrm>
        </p:spPr>
        <p:txBody>
          <a:bodyPr/>
          <a:lstStyle/>
          <a:p>
            <a:r>
              <a:rPr kumimoji="0" altLang="en-US" b="1" smtClean="0">
                <a:latin typeface="微軟正黑體" pitchFamily="34" charset="-120"/>
                <a:ea typeface="微軟正黑體" pitchFamily="34" charset="-120"/>
              </a:rPr>
              <a:t>為什麼 要進行差異化教學？</a:t>
            </a:r>
            <a:endParaRPr kumimoji="0" altLang="en-US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9698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0" altLang="en-US" sz="400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其實很多學生的學習需求是不一樣的，相同的教材，就算教師講了兩三遍，有些學生還是沒有辦法學習的，所以有差異化教學的必要。</a:t>
            </a:r>
          </a:p>
        </p:txBody>
      </p:sp>
      <p:sp>
        <p:nvSpPr>
          <p:cNvPr id="29699" name="文字方塊 3"/>
          <p:cNvSpPr txBox="1">
            <a:spLocks noChangeArrowheads="1"/>
          </p:cNvSpPr>
          <p:nvPr/>
        </p:nvSpPr>
        <p:spPr bwMode="auto">
          <a:xfrm>
            <a:off x="1168308" y="4581526"/>
            <a:ext cx="4642618" cy="44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9pPr>
          </a:lstStyle>
          <a:p>
            <a:pPr defTabSz="121761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zh-TW" altLang="en-US">
                <a:solidFill>
                  <a:srgbClr val="002060"/>
                </a:solidFill>
                <a:ea typeface="微軟正黑體" pitchFamily="34" charset="-120"/>
              </a:rPr>
              <a:t>（ 臺灣師範大學董秀蘭，</a:t>
            </a:r>
            <a:r>
              <a:rPr kumimoji="0" lang="en-US" altLang="zh-TW">
                <a:solidFill>
                  <a:srgbClr val="002060"/>
                </a:solidFill>
                <a:ea typeface="微軟正黑體" pitchFamily="34" charset="-120"/>
              </a:rPr>
              <a:t>2013</a:t>
            </a:r>
            <a:r>
              <a:rPr kumimoji="0" lang="zh-TW" altLang="en-US">
                <a:solidFill>
                  <a:srgbClr val="002060"/>
                </a:solidFill>
                <a:ea typeface="微軟正黑體" pitchFamily="34" charset="-120"/>
              </a:rPr>
              <a:t>）</a:t>
            </a:r>
          </a:p>
        </p:txBody>
      </p:sp>
      <p:pic>
        <p:nvPicPr>
          <p:cNvPr id="29700" name="Picture 2" descr="http://img01.taobaocdn.com/imgextra/i1/10745018135107797/T1FffBXa4XXXXXXXXX_!!650610745-0-pix.jpg_220x10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047" y="3716338"/>
            <a:ext cx="1675646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76448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標題 1"/>
          <p:cNvSpPr>
            <a:spLocks noGrp="1"/>
          </p:cNvSpPr>
          <p:nvPr>
            <p:ph type="title"/>
          </p:nvPr>
        </p:nvSpPr>
        <p:spPr>
          <a:xfrm>
            <a:off x="799119" y="304800"/>
            <a:ext cx="7619603" cy="863600"/>
          </a:xfrm>
        </p:spPr>
        <p:txBody>
          <a:bodyPr/>
          <a:lstStyle/>
          <a:p>
            <a:r>
              <a:rPr kumimoji="0" altLang="en-US" b="1" smtClean="0">
                <a:latin typeface="微軟正黑體" pitchFamily="34" charset="-120"/>
                <a:ea typeface="微軟正黑體" pitchFamily="34" charset="-120"/>
              </a:rPr>
              <a:t>差異化教學教材教法</a:t>
            </a:r>
          </a:p>
        </p:txBody>
      </p:sp>
      <p:sp>
        <p:nvSpPr>
          <p:cNvPr id="38914" name="內容版面配置區 2"/>
          <p:cNvSpPr>
            <a:spLocks noGrp="1"/>
          </p:cNvSpPr>
          <p:nvPr>
            <p:ph idx="1"/>
          </p:nvPr>
        </p:nvSpPr>
        <p:spPr>
          <a:xfrm>
            <a:off x="799119" y="1524000"/>
            <a:ext cx="7619603" cy="4470400"/>
          </a:xfrm>
        </p:spPr>
        <p:txBody>
          <a:bodyPr/>
          <a:lstStyle/>
          <a:p>
            <a:r>
              <a:rPr kumimoji="0" altLang="en-US" sz="320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考量學生學習需求</a:t>
            </a:r>
            <a:endParaRPr kumimoji="0" lang="en-US" altLang="zh-TW" sz="3200" smtClean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圓角矩形 3"/>
          <p:cNvSpPr/>
          <p:nvPr/>
        </p:nvSpPr>
        <p:spPr>
          <a:xfrm>
            <a:off x="1199273" y="2209800"/>
            <a:ext cx="1600617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987">
              <a:defRPr/>
            </a:pPr>
            <a:r>
              <a:rPr lang="zh-TW" altLang="en-US" sz="2800" dirty="0">
                <a:solidFill>
                  <a:srgbClr val="002060"/>
                </a:solidFill>
                <a:latin typeface="微軟正黑體"/>
              </a:rPr>
              <a:t>學習落差的原因</a:t>
            </a:r>
          </a:p>
        </p:txBody>
      </p:sp>
      <p:sp>
        <p:nvSpPr>
          <p:cNvPr id="5" name="圓角矩形 4"/>
          <p:cNvSpPr/>
          <p:nvPr/>
        </p:nvSpPr>
        <p:spPr>
          <a:xfrm>
            <a:off x="3085713" y="2209800"/>
            <a:ext cx="2115101" cy="914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987">
              <a:defRPr/>
            </a:pPr>
            <a:r>
              <a:rPr lang="zh-TW" altLang="en-US" sz="2800" dirty="0">
                <a:solidFill>
                  <a:srgbClr val="002060"/>
                </a:solidFill>
                <a:latin typeface="微軟正黑體"/>
              </a:rPr>
              <a:t>解決學習困擾的方法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5486638" y="2209800"/>
            <a:ext cx="2686750" cy="914400"/>
          </a:xfrm>
          <a:prstGeom prst="roundRect">
            <a:avLst/>
          </a:prstGeom>
          <a:solidFill>
            <a:srgbClr val="FFFF66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987">
              <a:defRPr/>
            </a:pPr>
            <a:r>
              <a:rPr lang="zh-TW" altLang="en-US" sz="2800" dirty="0">
                <a:solidFill>
                  <a:srgbClr val="002060"/>
                </a:solidFill>
                <a:latin typeface="微軟正黑體"/>
              </a:rPr>
              <a:t>可以運用的有效學習輔導策略</a:t>
            </a:r>
          </a:p>
        </p:txBody>
      </p:sp>
      <p:sp>
        <p:nvSpPr>
          <p:cNvPr id="7" name="矩形 6"/>
          <p:cNvSpPr/>
          <p:nvPr/>
        </p:nvSpPr>
        <p:spPr>
          <a:xfrm>
            <a:off x="844374" y="3429000"/>
            <a:ext cx="7779188" cy="237648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9pPr>
          </a:lstStyle>
          <a:p>
            <a:pPr defTabSz="121761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u"/>
            </a:pPr>
            <a:r>
              <a:rPr kumimoji="0" lang="zh-TW" altLang="en-US" sz="3600">
                <a:solidFill>
                  <a:srgbClr val="FFFFFF"/>
                </a:solidFill>
                <a:ea typeface="微軟正黑體" pitchFamily="34" charset="-120"/>
              </a:rPr>
              <a:t>能夠</a:t>
            </a:r>
            <a:r>
              <a:rPr kumimoji="0" lang="zh-TW" altLang="en-US" sz="3600">
                <a:solidFill>
                  <a:srgbClr val="FFFF00"/>
                </a:solidFill>
                <a:ea typeface="微軟正黑體" pitchFamily="34" charset="-120"/>
              </a:rPr>
              <a:t>覺察</a:t>
            </a:r>
            <a:r>
              <a:rPr kumimoji="0" lang="zh-TW" altLang="en-US" sz="3600">
                <a:solidFill>
                  <a:srgbClr val="FFFFFF"/>
                </a:solidFill>
                <a:ea typeface="微軟正黑體" pitchFamily="34" charset="-120"/>
              </a:rPr>
              <a:t>學生學習表現的差異</a:t>
            </a:r>
            <a:endParaRPr kumimoji="0" lang="en-US" altLang="zh-TW" sz="3600">
              <a:solidFill>
                <a:srgbClr val="FFFFFF"/>
              </a:solidFill>
              <a:ea typeface="微軟正黑體" pitchFamily="34" charset="-120"/>
            </a:endParaRPr>
          </a:p>
          <a:p>
            <a:pPr defTabSz="121761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u"/>
            </a:pPr>
            <a:r>
              <a:rPr kumimoji="0" lang="zh-TW" altLang="en-US" sz="3600">
                <a:solidFill>
                  <a:srgbClr val="FFFFFF"/>
                </a:solidFill>
                <a:ea typeface="微軟正黑體" pitchFamily="34" charset="-120"/>
              </a:rPr>
              <a:t>能夠</a:t>
            </a:r>
            <a:r>
              <a:rPr kumimoji="0" lang="zh-TW" altLang="en-US" sz="3600">
                <a:solidFill>
                  <a:srgbClr val="FFFF00"/>
                </a:solidFill>
                <a:ea typeface="微軟正黑體" pitchFamily="34" charset="-120"/>
              </a:rPr>
              <a:t>發展</a:t>
            </a:r>
            <a:r>
              <a:rPr kumimoji="0" lang="zh-TW" altLang="en-US" sz="3600">
                <a:solidFill>
                  <a:srgbClr val="FFFFFF"/>
                </a:solidFill>
                <a:ea typeface="微軟正黑體" pitchFamily="34" charset="-120"/>
              </a:rPr>
              <a:t>以學生學習需求為基礎的教學計畫</a:t>
            </a:r>
            <a:endParaRPr kumimoji="0" lang="en-US" altLang="zh-TW" sz="3600">
              <a:solidFill>
                <a:srgbClr val="FFFFFF"/>
              </a:solidFill>
              <a:ea typeface="微軟正黑體" pitchFamily="34" charset="-120"/>
            </a:endParaRPr>
          </a:p>
          <a:p>
            <a:pPr defTabSz="121761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u"/>
            </a:pPr>
            <a:r>
              <a:rPr kumimoji="0" lang="zh-TW" altLang="en-US" sz="3600">
                <a:solidFill>
                  <a:srgbClr val="FFFFFF"/>
                </a:solidFill>
                <a:ea typeface="微軟正黑體" pitchFamily="34" charset="-120"/>
              </a:rPr>
              <a:t>能夠</a:t>
            </a:r>
            <a:r>
              <a:rPr kumimoji="0" lang="zh-TW" altLang="en-US" sz="3600">
                <a:solidFill>
                  <a:srgbClr val="FFFF00"/>
                </a:solidFill>
                <a:ea typeface="微軟正黑體" pitchFamily="34" charset="-120"/>
              </a:rPr>
              <a:t>選擇</a:t>
            </a:r>
            <a:r>
              <a:rPr kumimoji="0" lang="zh-TW" altLang="en-US" sz="3600">
                <a:solidFill>
                  <a:srgbClr val="FFFFFF"/>
                </a:solidFill>
                <a:ea typeface="微軟正黑體" pitchFamily="34" charset="-120"/>
              </a:rPr>
              <a:t>適切的教學材料、方法及評量方式</a:t>
            </a:r>
          </a:p>
        </p:txBody>
      </p:sp>
      <p:sp>
        <p:nvSpPr>
          <p:cNvPr id="38919" name="矩形 7"/>
          <p:cNvSpPr>
            <a:spLocks noChangeArrowheads="1"/>
          </p:cNvSpPr>
          <p:nvPr/>
        </p:nvSpPr>
        <p:spPr bwMode="auto">
          <a:xfrm>
            <a:off x="6972925" y="6019803"/>
            <a:ext cx="23230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9pPr>
          </a:lstStyle>
          <a:p>
            <a:pPr defTabSz="1217613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TW">
                <a:solidFill>
                  <a:srgbClr val="002060"/>
                </a:solidFill>
                <a:ea typeface="微軟正黑體" pitchFamily="34" charset="-120"/>
              </a:rPr>
              <a:t>(</a:t>
            </a:r>
            <a:r>
              <a:rPr kumimoji="0" lang="zh-TW" altLang="en-US">
                <a:solidFill>
                  <a:srgbClr val="002060"/>
                </a:solidFill>
                <a:ea typeface="微軟正黑體" pitchFamily="34" charset="-120"/>
              </a:rPr>
              <a:t>甄曉蘭，</a:t>
            </a:r>
            <a:r>
              <a:rPr kumimoji="0" lang="en-US" altLang="zh-TW">
                <a:solidFill>
                  <a:srgbClr val="002060"/>
                </a:solidFill>
                <a:ea typeface="微軟正黑體" pitchFamily="34" charset="-120"/>
              </a:rPr>
              <a:t>2012)</a:t>
            </a:r>
            <a:endParaRPr kumimoji="0" lang="zh-TW" altLang="en-US">
              <a:solidFill>
                <a:srgbClr val="374C81"/>
              </a:solidFill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01700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0" altLang="en-US" sz="320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差異化是教師回應學生的</a:t>
            </a:r>
            <a:r>
              <a:rPr kumimoji="0" altLang="en-US" sz="32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學習需求</a:t>
            </a:r>
            <a:r>
              <a:rPr kumimoji="0" altLang="en-US" sz="320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所實施的教學</a:t>
            </a:r>
          </a:p>
        </p:txBody>
      </p:sp>
      <p:sp>
        <p:nvSpPr>
          <p:cNvPr id="40962" name="標題 1"/>
          <p:cNvSpPr>
            <a:spLocks noGrp="1"/>
          </p:cNvSpPr>
          <p:nvPr>
            <p:ph type="title"/>
          </p:nvPr>
        </p:nvSpPr>
        <p:spPr>
          <a:xfrm>
            <a:off x="838419" y="609600"/>
            <a:ext cx="3847912" cy="863600"/>
          </a:xfrm>
        </p:spPr>
        <p:txBody>
          <a:bodyPr/>
          <a:lstStyle/>
          <a:p>
            <a:r>
              <a:rPr kumimoji="0" altLang="en-US" b="1" smtClean="0">
                <a:latin typeface="微軟正黑體" pitchFamily="34" charset="-120"/>
                <a:ea typeface="微軟正黑體" pitchFamily="34" charset="-120"/>
              </a:rPr>
              <a:t>差異化教學原則</a:t>
            </a:r>
          </a:p>
        </p:txBody>
      </p:sp>
      <p:graphicFrame>
        <p:nvGraphicFramePr>
          <p:cNvPr id="6" name="資料庫圖表 5"/>
          <p:cNvGraphicFramePr/>
          <p:nvPr/>
        </p:nvGraphicFramePr>
        <p:xfrm>
          <a:off x="1256437" y="2438400"/>
          <a:ext cx="6288137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0964" name="矩形 6"/>
          <p:cNvSpPr>
            <a:spLocks noChangeArrowheads="1"/>
          </p:cNvSpPr>
          <p:nvPr/>
        </p:nvSpPr>
        <p:spPr bwMode="auto">
          <a:xfrm>
            <a:off x="6972925" y="5867403"/>
            <a:ext cx="23230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entury Gothic" pitchFamily="34" charset="0"/>
                <a:ea typeface="新細明體" pitchFamily="18" charset="-120"/>
              </a:defRPr>
            </a:lvl9pPr>
          </a:lstStyle>
          <a:p>
            <a:pPr defTabSz="1217613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TW">
                <a:solidFill>
                  <a:srgbClr val="002060"/>
                </a:solidFill>
                <a:ea typeface="微軟正黑體" pitchFamily="34" charset="-120"/>
              </a:rPr>
              <a:t>(</a:t>
            </a:r>
            <a:r>
              <a:rPr kumimoji="0" lang="zh-TW" altLang="en-US">
                <a:solidFill>
                  <a:srgbClr val="002060"/>
                </a:solidFill>
                <a:ea typeface="微軟正黑體" pitchFamily="34" charset="-120"/>
              </a:rPr>
              <a:t>甄曉蘭，</a:t>
            </a:r>
            <a:r>
              <a:rPr kumimoji="0" lang="en-US" altLang="zh-TW">
                <a:solidFill>
                  <a:srgbClr val="002060"/>
                </a:solidFill>
                <a:ea typeface="微軟正黑體" pitchFamily="34" charset="-120"/>
              </a:rPr>
              <a:t>2012)</a:t>
            </a:r>
            <a:endParaRPr kumimoji="0" lang="zh-TW" altLang="en-US">
              <a:solidFill>
                <a:srgbClr val="374C81"/>
              </a:solidFill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2231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差異化教學策略">
  <a:themeElements>
    <a:clrScheme name="Books_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Books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5000"/>
          </a:lnSpc>
          <a:defRPr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360</Words>
  <Application>Microsoft Office PowerPoint</Application>
  <PresentationFormat>如螢幕大小 (4:3)</PresentationFormat>
  <Paragraphs>81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差異化教學策略</vt:lpstr>
      <vt:lpstr>差異化教學策略</vt:lpstr>
      <vt:lpstr>我們一起努力  </vt:lpstr>
      <vt:lpstr>教學中我們如何因應這些outlier？</vt:lpstr>
      <vt:lpstr>課堂上的妥協</vt:lpstr>
      <vt:lpstr>課程大綱</vt:lpstr>
      <vt:lpstr>您想到什麼呢﹖</vt:lpstr>
      <vt:lpstr>為什麼 要進行差異化教學？</vt:lpstr>
      <vt:lpstr>差異化教學教材教法</vt:lpstr>
      <vt:lpstr>差異化教學原則</vt:lpstr>
      <vt:lpstr>差異化教學實踐層面</vt:lpstr>
      <vt:lpstr>PowerPoint 簡報</vt:lpstr>
      <vt:lpstr>偷靴   教學示例 1 </vt:lpstr>
      <vt:lpstr>偷靴   教學示例 2 </vt:lpstr>
      <vt:lpstr>PowerPoint 簡報</vt:lpstr>
      <vt:lpstr>偷靴   教學示例3 </vt:lpstr>
      <vt:lpstr>偷靴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差異化教學策略</dc:title>
  <dc:creator>TOSHIBA</dc:creator>
  <cp:lastModifiedBy>TOSHIBA</cp:lastModifiedBy>
  <cp:revision>1</cp:revision>
  <dcterms:created xsi:type="dcterms:W3CDTF">2013-10-19T05:12:32Z</dcterms:created>
  <dcterms:modified xsi:type="dcterms:W3CDTF">2013-10-19T05:15:04Z</dcterms:modified>
</cp:coreProperties>
</file>